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notesSlides/notesSlide18.xml" ContentType="application/vnd.openxmlformats-officedocument.presentationml.notesSlide+xml"/>
  <Override PartName="/ppt/ink/ink1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6.xml" ContentType="application/inkml+xml"/>
  <Override PartName="/ppt/notesSlides/notesSlide21.xml" ContentType="application/vnd.openxmlformats-officedocument.presentationml.notesSlide+xml"/>
  <Override PartName="/ppt/ink/ink1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8.xml" ContentType="application/inkml+xml"/>
  <Override PartName="/ppt/notesSlides/notesSlide24.xml" ContentType="application/vnd.openxmlformats-officedocument.presentationml.notesSlide+xml"/>
  <Override PartName="/ppt/ink/ink19.xml" ContentType="application/inkml+xml"/>
  <Override PartName="/ppt/notesSlides/notesSlide25.xml" ContentType="application/vnd.openxmlformats-officedocument.presentationml.notesSlide+xml"/>
  <Override PartName="/ppt/ink/ink20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1.xml" ContentType="application/inkml+xml"/>
  <Override PartName="/ppt/notesSlides/notesSlide28.xml" ContentType="application/vnd.openxmlformats-officedocument.presentationml.notesSlide+xml"/>
  <Override PartName="/ppt/ink/ink22.xml" ContentType="application/inkml+xml"/>
  <Override PartName="/ppt/notesSlides/notesSlide29.xml" ContentType="application/vnd.openxmlformats-officedocument.presentationml.notesSlide+xml"/>
  <Override PartName="/ppt/ink/ink23.xml" ContentType="application/inkml+xml"/>
  <Override PartName="/ppt/notesSlides/notesSlide30.xml" ContentType="application/vnd.openxmlformats-officedocument.presentationml.notesSlide+xml"/>
  <Override PartName="/ppt/ink/ink24.xml" ContentType="application/inkml+xml"/>
  <Override PartName="/ppt/notesSlides/notesSlide31.xml" ContentType="application/vnd.openxmlformats-officedocument.presentationml.notesSlide+xml"/>
  <Override PartName="/ppt/ink/ink25.xml" ContentType="application/inkml+xml"/>
  <Override PartName="/ppt/notesSlides/notesSlide32.xml" ContentType="application/vnd.openxmlformats-officedocument.presentationml.notesSlide+xml"/>
  <Override PartName="/ppt/ink/ink26.xml" ContentType="application/inkml+xml"/>
  <Override PartName="/ppt/notesSlides/notesSlide33.xml" ContentType="application/vnd.openxmlformats-officedocument.presentationml.notesSlide+xml"/>
  <Override PartName="/ppt/ink/ink27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28.xml" ContentType="application/inkml+xml"/>
  <Override PartName="/ppt/notesSlides/notesSlide37.xml" ContentType="application/vnd.openxmlformats-officedocument.presentationml.notesSlide+xml"/>
  <Override PartName="/ppt/ink/ink29.xml" ContentType="application/inkml+xml"/>
  <Override PartName="/ppt/notesSlides/notesSlide38.xml" ContentType="application/vnd.openxmlformats-officedocument.presentationml.notesSlide+xml"/>
  <Override PartName="/ppt/ink/ink30.xml" ContentType="application/inkml+xml"/>
  <Override PartName="/ppt/notesSlides/notesSlide3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43"/>
  </p:notesMasterIdLst>
  <p:sldIdLst>
    <p:sldId id="390" r:id="rId2"/>
    <p:sldId id="391" r:id="rId3"/>
    <p:sldId id="392" r:id="rId4"/>
    <p:sldId id="393" r:id="rId5"/>
    <p:sldId id="394" r:id="rId6"/>
    <p:sldId id="395" r:id="rId7"/>
    <p:sldId id="405" r:id="rId8"/>
    <p:sldId id="406" r:id="rId9"/>
    <p:sldId id="407" r:id="rId10"/>
    <p:sldId id="396" r:id="rId11"/>
    <p:sldId id="408" r:id="rId12"/>
    <p:sldId id="409" r:id="rId13"/>
    <p:sldId id="413" r:id="rId14"/>
    <p:sldId id="418" r:id="rId15"/>
    <p:sldId id="414" r:id="rId16"/>
    <p:sldId id="415" r:id="rId17"/>
    <p:sldId id="416" r:id="rId18"/>
    <p:sldId id="417" r:id="rId19"/>
    <p:sldId id="420" r:id="rId20"/>
    <p:sldId id="421" r:id="rId21"/>
    <p:sldId id="422" r:id="rId22"/>
    <p:sldId id="410" r:id="rId23"/>
    <p:sldId id="411" r:id="rId24"/>
    <p:sldId id="419" r:id="rId25"/>
    <p:sldId id="412" r:id="rId26"/>
    <p:sldId id="425" r:id="rId27"/>
    <p:sldId id="426" r:id="rId28"/>
    <p:sldId id="427" r:id="rId29"/>
    <p:sldId id="428" r:id="rId30"/>
    <p:sldId id="429" r:id="rId31"/>
    <p:sldId id="440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7" autoAdjust="0"/>
  </p:normalViewPr>
  <p:slideViewPr>
    <p:cSldViewPr showGuides="1">
      <p:cViewPr varScale="1">
        <p:scale>
          <a:sx n="87" d="100"/>
          <a:sy n="87" d="100"/>
        </p:scale>
        <p:origin x="90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4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35:02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6854 13110 936 0,'0'0'26'0,"0"-5"7"0,0-3-33 0,0 3 0 16,0-3 0-16,0 2 0 0,-3-2 76 0,3 0 8 16,0 1 1-16,-3 1 1 0,3-2-32 0,-3 3-6 15,0 0-2-15,0-1 0 0,0 1-26 0,0 3-4 16,-3-1-2-16,0 3 0 0,0 0-5 0,-3 0-1 16,3 3 0-16,-3-1 0 0,0 1 8 0,1-1 2 0,-1 6 0 0,0-2 0 15,0 2 3-15,3 0 1 0,-3 5 0 0,6 0 0 16,-3 0-11-16,0-2-3 0,-3 5 0 0,0 0 0 15,3 5-8-15,-3 5 8 0,0-2-8 16,3-3 8-16,0 3-8 0,3 0 0 0,0 0 0 0,0-6 8 16,3 1-8-16,0 2 0 0,3 3 0 0,0-3 0 15,0-3 0-15,3 1 0 0,3 2 9 0,0-8-9 16,0-2 0-16,0-1 8 0,3-4-8 0,0 2 0 16,3-3 0-16,0 0 0 0,3-2 0 0,2-3 0 15,4 0 8-15,0-5-8 0,-3-1 8 0,3-2-8 16,-4 0 18-16,1-2-1 0,0-6 0 0,-3 3 0 15,3-6 14-15,-3 3 2 0,-3-2 1 0,-1-1 0 16,-2-2-6-16,0 0-2 0,0 0 0 0,-3 0 0 16,-3 2-9-16,-3 1-1 0,-3-4-1 0,3 4 0 0,-6 2 21 0,0-3 5 15,-3 1 1-15,-3-1 0 0,0 4 1 0,0-1 0 16,-6 0 0-16,1 3 0 0,2-1-23 0,-3 6-4 16,-3-2 0-16,3 5-1 0,0-1-15 0,0 4 9 15,3-1-9-15,-3 3 8 0,1 0-8 0,-1 3 0 16,6-3 0-16,0 5 0 0,3 0 0 0,-3 0-12 15,3 3 2-15,0 0 1 16,3 6-19-16,0-4-4 0,0-2-1 0,-3 5 0 16,6 1-48-16,0 1-10 0,3 1-1 0,0-2-811 15</inkml:trace>
  <inkml:trace contextRef="#ctx0" brushRef="#br0" timeOffset="785.7881">7327 13110 500 0,'6'19'14'0,"-3"-11"3"0,-3 5-17 0,-3 3 0 16,3 0 0-16,-3 5 0 0,6-3 41 0,-3 3 5 15,-3 1 1-15,3-1 0 0,3-3-3 0,0 3-1 16,-3-2 0-16,0-3 0 0,0-3-7 0,3 3 0 16,3 0-1-16,-3-3 0 0,-3 0 6 0,0 0 2 15,6-2 0-15,-3 0 0 0,0-3-18 0,3 0-3 16,-3-1-1-16,0-1 0 0,-3-6 6 0,0 0 1 0,0 0 0 16,0 0 0-16,6 0 17 0,-6 0 4 0,6-6 1 0,0 1 0 15,-3-5-10-15,3-1-3 0,-3 0 0 0,-3 1 0 16,0-3-14-16,0-1-3 0,0-1-1 15,0 1 0-15,-3-4-3 0,3-1-1 0,0-2 0 16,0 0 0-16,0 0 5 0,0 0 0 0,0 2 1 0,0-2 0 16,6 0 3-16,-3 0 0 0,0 2 0 0,2-2 0 15,4 2-15-15,-3 1-9 0,0-3 12 0,0 5-12 16,0 0 0-16,3 0 0 0,0 0 0 0,0 3 0 16,0 0 0-16,0 5 0 0,0-5 0 0,3 5 0 15,0-3 0-15,0 6 0 0,-1-1 0 0,1 1 0 16,3-3 0-16,0 3 0 0,3 2 0 0,-6 1 0 15,6-1 0-15,-6 6 0 0,-3-1 0 0,-1 4 0 16,1-1 0-16,0 3 0 0,0-3 0 0,-3 3 0 16,-6 3 0-16,6-3 0 0,-3-1 0 0,0 4 0 0,-6 0 0 15,0 2-9-15,-3 0 9 0,0 3 0 0,0 0-12 0,-6 0 4 16,1-3 0-16,-1 5 0 0,0 1-4 0,0 0 0 16,-9-1 0-16,6-2 0 0,-3 0 12 15,3 0-12-15,-6-3 12 0,7 0-12 0,-7-2 12 0,6-6 0 16,0 3 8-16,0-3-8 0,3-2 9 15,0 0-9-15,0-6 12 0,3 3-12 0,1-3 18 0,-1 3-3 16,0-5-1-16,6 0 0 0,3-1-6 0,-3 4-8 16,0-4 11-16,0 4-11 0,6-6 0 0,0 3 0 15,-3-1 0-15,3 4 0 0,-3 2 0 0,0 0 0 16,0 0 0-16,0 0 0 0,0 0-9 0,9 5 9 0,3 3-8 16,-1 2 8-16,1 1 0 0,0 0-8 0,3 2 8 0,-3 3 0 15,6 0 0-15,-3 2 0 0,0 1 0 0,6-1 0 16,-1-5 0-16,-2 6 0 0,-3-1 0 0,3-2 8 15,0 0 8-15,-3-5 1 16,0 2 1-16,-4-2 0 0,4-1-5 0,0 3-1 0,0-2 0 0,3 0 0 16,0-1-12-16,0 3 9 0,0-2-9 0,-4-1 8 15,4-2-8-15,-3 0 0 0,-3-2 0 0,3-1 8 16,-3 0-98 0,0 1-20-16,-3-4-4 0</inkml:trace>
  <inkml:trace contextRef="#ctx0" brushRef="#br0" timeOffset="10196.1013">20781 13213 690 0,'0'0'19'0,"0"8"5"0,-3 0-24 0,0 0 0 0,0 0 0 0,0 3 0 15,3-1 76-15,-3 1 11 0,-3-1 1 0,6 1 1 16,0 0-3-16,-3-1-1 0,-3-2 0 0,3 3 0 16,1-1-34-16,2-2-7 0,0 0-2 0,0 0 0 15,0 0-9-15,-3 0-1 0,3 0-1 0,0 0 0 16,0-8-7-16,3 5 0 0,-3-5-1 0,0 0 0 15,0 0 15-15,0 0 3 0,0 0 1 0,0 0 0 16,0 0-11-16,0 0-3 0,0 0 0 0,0-10 0 16,2 2-1-16,1-6-1 0,0-2 0 0,0 1 0 15,0-7-12-15,3 1-2 0,3-5-1 0,-3-1 0 16,3-2 2-16,-3 0 1 0,3-3 0 0,0 1 0 0,0-4-2 16,0 3-1-16,0 1 0 0,0-1 0 0,-3 3-11 15,3 0 8-15,0-3-8 0,-1 6 8 0,1-1-8 0,0 1 0 16,0 2 0-16,-3 3 0 0,0 0 0 0,0 2 0 15,0 0 0-15,0 1 0 0,0 2 0 0,0 3 0 16,0 2 0-16,0 1 0 0,-3-1 0 0,0 3 0 16,3 3 0-16,-6 5 0 0,0 0 8 0,0 0-8 15,0 0 8-15,0 0-8 0,0 0 8 0,3 8-8 16,-3 0 8-16,3 5-8 0,0 0 0 0,0 3 8 0,-6 3-8 0,6 2 0 0,-3 0 0 0,0 3 0 16,0 0 0-16,0 2 0 0,0 3 0 0,0-2 0 15,3-1 0-15,-6 3 0 0,3 0 0 0,0 3 0 16,0-3 0-16,0 0 0 0,0 0 0 0,0 0 0 15,0-2 0-15,0-1 0 0,0-5 0 0,0 3 8 16,0-3-8-16,0-2 0 0,3 0 0 0,0-1 0 16,-3-2 0-16,3-3 0 0,-3 0 0 0,3 1 0 0,0-4 0 15,-3-2 0-15,2 0 0 0,1 0 0 0,-3-8-14 0,0 0 5 32,3 5-20-32,-3-5-4 0,0 0-1 0,0 0 0 15,0 0-37-15,0 0-7 0,3-5-2 0,3 0-471 0,-6-3-94 16</inkml:trace>
  <inkml:trace contextRef="#ctx0" brushRef="#br0" timeOffset="10457.7426">20781 13166 1378 0,'0'0'30'0,"0"0"6"0,0 0 2 0,0 0 2 0,0 0-32 0,0 0-8 0,0 0 0 0,0 0 0 16,0-6 56-16,6 1 9 0,0 0 3 0,3 0 0 16,0-1-5-16,-3 1-1 0,0 2 0 0,3-2 0 15,0 0-27-15,3 2-6 0,0 0-1 0,-1 1 0 16,-2 2-19-16,3 0-9 0,0 0 8 0,0 0-8 16,3-3 0-16,-3 3 8 0,3 0-8 0,0-3 0 15,-3 3 0-15,0-2-14 0,-1 2 2 0,1-3 0 16,0-2-116-16,3 2-22 0,0-5-5 0</inkml:trace>
  <inkml:trace contextRef="#ctx0" brushRef="#br0" timeOffset="11135.882">21260 12843 1123 0,'0'0'24'0,"0"0"6"0,0 0 1 0,0 0 1 0,0 0-32 0,0 0 0 15,0 0 0-15,0 0 0 0,0 8 32 0,-3-3 0 16,3 6 0-16,0-3 0 0,-2 2 5 0,2 1 2 0,-3-1 0 0,3 1 0 16,-3 5-15-16,3 0-4 0,0 0 0 0,-3-1 0 15,3 7-3-15,-3-4-1 0,0 3 0 0,0 0 0 16,-3 3 0-16,3 0 0 0,-3-3 0 0,3 3 0 16,-3-3-16-16,0 0 0 0,0-2-11 0,0-1 11 15,0-2-10-15,3 0 10 0,-3-3-8 0,3 1 8 16,0-4 0-16,0 1 0 0,0-6 0 0,3-5 8 15,0 0-8-15,0 0-8 0,0 0 8 0,0 0-12 16,0 0 12-16,0 0 0 0,0 0 0 0,6-8-8 16,0-2 8-16,0-1 8 0,-3-2-8 0,3 0 11 15,0-3 1-15,0-3 1 0,3-2 0 0,0 0 0 16,0 0-13-16,0-3 11 0,-3 0-11 0,0 3 10 16,-1 0 0-16,-2-3 0 0,0 5 0 0,0-2 0 15,0 3 2-15,0-1 1 0,0 3 0 0,-3 3 0 16,3 0-13-16,-3 0 9 0,0 2-9 0,3 3 8 0,0-2-8 15,0 2 0-15,-6 2 0 0,3 1 0 0,3 2 0 0,-3 3 0 16,0 0 0-16,0 0 0 0,0 0 0 0,0 0 0 16,3 6 0-16,-3 4 0 0,3 3 0 0,0 3 0 15,0 3 0-15,0 2 0 0,0 0 0 0,0 3 0 16,0-3-9-16,0 3 9 0,3 2 0 0,0-2 0 16,0 3-8-16,0-3 8 0,0-1 0 0,3-2 0 15,0-2 0-15,-3 0 0 0,3-4 0 0,-1-1 0 16,-2-4 0-16,0 1 0 0,3-3 11 0,0-3-1 15,-3 0 0-15,0-2 0 0,3-3 18 0,-9 0 4 16,0 0 1-16,9-3 0 0,0-2 6 0,-3-3 1 16,3 0 0-16,-3-2 0 15,3-4 7-15,-3 1 1 0,0-3 1 0,0-2 0 16,-1-1-1-16,1-2 0 0,0-3 0 0,-3 0 0 0,-3 1-6 0,0-4-2 0,3 1 0 0,-3-1 0 16,3 1-20-16,-3 2-5 0,0 0-1 0,0 0 0 31,0 3-5-31,0 0-1 0,3 5 0 0,-3 0 0 0,0 0-8 15,3 3 0-15,0 0 0 0,0 2 0 16,0 1 0-16,-3-1 0 0,6 1 0 0,-6 2 0 16,0 0-16-16,3 2-4 0,3 1-2 0,-3 0 0 15,3 2-162-15,0 1-33 0,-6 2-7 0</inkml:trace>
  <inkml:trace contextRef="#ctx0" brushRef="#br0" timeOffset="11431.1719">21823 12721 1011 0,'-3'11'22'0,"0"-3"5"0,3-3 1 0,0 3 0 0,0 0-28 0,0 0 0 0,0 2 0 0,3 1 0 16,0 2 76-16,0 0 10 0,-6 1 2 0,3 2 0 15,3-1-28-15,-3 4-4 0,0-1-2 0,0 4 0 16,0-1-26-16,0 5-4 0,0-5-2 0,-6 3 0 16,3 3-13-16,3-6-9 0,-6 3 12 0,6-1-12 15,0-1 8-15,-3-1-8 0,-3-3 0 0,6-2 0 16,0-3 8-16,-6 1-8 0,6-1 0 0,0-3 0 16,0-4 0-16,6 2 0 0,-6-8 0 0,0 5 0 31,0-5-41-31,3 3-9 0,0-3-2 0</inkml:trace>
  <inkml:trace contextRef="#ctx0" brushRef="#br0" timeOffset="11812.1444">21808 12801 1332 0,'0'0'29'0,"-3"0"7"0,0-3 0 0,-3-2 1 15,6 2-29-15,0 0-8 0,0 1 0 0,0-1 0 0,0-2 35 0,0 5 5 16,0 0 2-16,0-3 0 0,12-2 1 0,-3 0 0 16,-3-1 0-16,6 4 0 0,0-1-2 0,0 0 0 0,0 1 0 0,3 2 0 15,2 0-41-15,-2 2 0 0,3 1 0 0,-3 0 0 0,3-1 10 0,0 4 3 16,0-1 1-16,-1 3 0 0,1 0-14 0,3-3 0 16,-3 6 0-16,0-4 0 15,0 4 0-15,0 0 0 0,-1-1 0 0,-5 1 0 16,0-1 9-16,0 4-1 0,0-1 0 0,-3 0 0 15,3 0 8-15,-9 3 2 0,0 3 0 0,-3-1 0 16,0 1 18-16,-3-1 4 0,-9 1 1 0,3-1 0 16,-6 6 6-16,0-3 1 0,0 0 0 0,-2 3 0 0,-4-3 4 0,3 1 0 15,0-4 1-15,-3 1 0 0,0-3-2 0,3-3-1 16,1-3 0-16,-1 1 0 0,0-6-17 0,0 1-3 16,3-4-1-16,0 1 0 0,0-3-29 0,0-3-20 15,1 1 4-15,5-6-1175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49:20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13617 5421 932 0,'0'-8'20'0,"0"6"5"0,0-4 1 0,0 4 0 0,0-3-26 0,-3-1 0 0,3 1 0 0,-3 0 0 16,0-1 55-16,0-2 5 0,-3 3 2 0,3-3 0 15,-3 0 0-15,3 3 0 0,-6 2 0 0,0-2 0 16,-3 0 10-16,3-1 1 0,0 1 1 0,0 2 0 16,6-2-6-16,-3 3-2 0,-6-4 0 0,1 4 0 15,-1-1-30-15,0 0-7 0,0 1-1 0,-3 2 0 16,3-3-18-16,-6 6-10 0,0-1 10 0,3-2-10 16,-2 3 12-16,-1 0-3 0,-3 2-1 0,0 0 0 0,0 3-8 15,-3 0 12-15,1-3-12 0,-4 3 12 0,-3 0-12 0,6 5 8 16,0-2-8-16,1 2 8 0,2 3-8 0,-3-3 0 15,0 6 0-15,0-1 8 0,4 1-8 0,-4 2 0 16,3 0 0-16,0 0 0 16,0-2 0-16,3 2 0 15,-2 0 0-15,2 3 0 0,3-3 0 0,-3 0 0 0,0 3 0 16,0-3 0-16,3 1 0 0,0 1-11 0,4-1 11 0,-4 4-8 16,3 0 8-16,3 4-12 0,0-1 12 0,3 2-12 15,0 1 12-15,3-3-8 0,-3 3 8 0,6-3-8 16,6 3 8-16,-6-3 0 0,0-3 0 0,6 1-8 15,0-1 8-15,3 1 0 0,0-1-9 0,0-2 9 16,0 3 0-16,5-6 0 0,1 3-9 0,0-6 9 16,3 3 0-16,0 0 0 0,0-2 0 0,3-3 0 15,0-3 8-15,2 0-8 0,4-5 0 0,-3 3 0 16,3-6 0-16,2 3 0 0,-2-3 0 0,6-5 0 16,3 0 0-16,-1 0 0 0,-2 0 0 0,3-5 0 15,-3 0 0-15,2-3 0 0,-2 0 0 0,-3-3 0 16,0 1 0-16,-1-4 9 0,1-1-9 0,0 1 12 15,3 1-12-15,-1 0 8 0,-2 0-8 0,3-1 8 16,-3 1-8-16,-1 0 8 0,-2-3-8 0,-3 0 8 16,3-2 0-16,-3-1-8 0,-3 1 12 0,-1-4-4 15,1-1 12-15,0-1 1 0,-3 0 1 0,-3-2 0 0,3-4-2 0,-1 1-1 16,-2 6 0-16,-3-1 0 0,0 0 1 0,-6 0 1 0,0-5 0 0,0 0 0 16,0 5-6-16,-3 0-2 0,0 3 0 0,0 0 0 15,-3-3 4-15,3 3 1 0,-6 0 0 0,-3 2 0 16,-3 1 3-16,0-3 1 0,0-1 0 0,-3 4 0 15,-3-3 1-15,0 0 0 0,-2 5 0 0,-1-3 0 0,-3 1-11 0,0-1-1 16,-3 3-1-16,0-2 0 0,1 5 0 0,-1-1 0 16,-3 6 0-16,3 0 0 0,3 3-2 0,1-3-8 15,-4 3 12-15,6 0-4 0,3-1-8 0,0 4-9 16,3-4 9 0,0 4-13-16,0-4-40 0,1 6-8 0,2 0-2 15,3 0-683-15,0 0-137 0</inkml:trace>
  <inkml:trace contextRef="#ctx0" brushRef="#br0" timeOffset="772.1468">13977 6093 1224 0,'0'-13'27'0,"0"13"5"0,-3-5 2 0,3 0 0 0,3-3-34 0,3 0 0 0,3 0 0 0,-3 0 0 15,3-3 12-15,0 3-4 0,2 0 0 0,1-2-8 16,0 2 30-16,3 3-1 0,3-6 0 0,0 3 0 16,0 3-16-16,8-3-3 0,1 0-1 0,0 3 0 15,3-3 0-15,-3 2 0 0,-4 4 0 0,7-4 0 16,-3 1 6-16,3 2 1 0,-3 3 0 0,2 0 0 0,-2 0-16 0,3 3 9 16,0 5-9-16,-4 0 8 15,4 3-8-15,-3-1 10 0,0 1-10 0,0 2 10 0,-4 3-10 0,1 0 12 16,3 0-12-16,-3-1 12 0,-3 7 6 0,5-1 2 15,-2-3 0-15,0 3 0 0,3 1-20 0,0-4 0 16,-1 1 8-16,4 2-8 0,0-3 0 0,0 4 10 16,-4 1-10-16,4 1 8 0,0-3 0 0,0 0 0 15,3 3 0-15,-4 0 0 0,1 0-8 0,3 0 0 16,3-3 9-16,-1 0-9 0,4 0 0 0,0 0 0 0,2 1 0 0,1-4 0 16,0-2 0-16,-4 0 0 0,1 0 0 0,3-3 0 15,2 0 0-15,-11-2 8 16,3-1-8-16,5-2 0 0,-2 3 21 0,3-6 0 0,0 3 0 0,-1-3 0 15,1-2 1-15,17 0 0 0,-5-3 0 0,0-3 0 16,2 0-3-16,-2-2-1 0,-1-3 0 0,-2-2 0 16,-1-4 5-16,4-2 1 0,-3-2 0 0,-4-1 0 0,-2-2 2 15,0-3 1-15,5-2 0 0,-2 0 0 0,-7-1-15 0,4-2-2 16,-3 0-1-16,-1 0 0 0,-2 0-9 0,-3 2 12 16,0 3-12-16,2 1 12 0,-2-1-3 0,-3 0 0 15,-1 0 0-15,-5 3 0 0,-3 0-9 0,0 2 0 16,6-2 0-16,-7 5-641 15,1-2-126-15</inkml:trace>
  <inkml:trace contextRef="#ctx0" brushRef="#br0" timeOffset="1733.0287">18159 5842 1288 0,'0'0'36'0,"0"0"8"0,0 0-35 0,0 0-9 0,0 0 0 0,0 0 0 15,-3 5 31-15,3-5 4 0,0 8 1 0,0 0 0 16,3 0-4-16,0 5-1 0,6 1 0 0,0 1 0 15,0 1-6-15,0 3-1 0,2 2 0 0,4 0 0 16,0 0 2-16,3 1 0 0,-3-4 0 0,0 1 0 16,3-4-5-16,-3-1-1 0,0-1 0 0,-4 0 0 15,1-2 8-15,0-1 0 0,0-2 1 0,-3 0 0 16,0-3 12-16,0 1 3 0,-3-4 0 0,3 1 0 16,-9-3 6-16,6 0 2 0,0-3 0 0,0 1 0 15,-3-4-1-15,3-1 0 0,-3-1 0 0,0-3 0 16,0 0-10-16,-1-4-1 0,-2-4-1 0,0 0 0 0,3 1-9 15,-3-6-2-15,0 0 0 0,0 1 0 0,-3-1-4 0,3 3-2 16,0-1 0-16,-2 4 0 0,-1 2-13 0,0 0-9 16,0 3 12-16,0 0-12 0,0-1 0 15,3 4 0-15,-3-1 0 0,0 3-9 16,3 0-31-16,0 0-7 0,0 1-1 0,0 1 0 16,0 1-120-16,0 5-25 0,3-5-5 0,-3 5-723 15</inkml:trace>
  <inkml:trace contextRef="#ctx0" brushRef="#br0" timeOffset="2227.1222">18763 5839 1418 0,'0'0'31'0,"0"0"6"0,0 0 2 0,-3-2 1 0,0-6-32 0,3 2-8 16,-3 1 0-16,0 0 0 0,0 2 64 0,3-2 12 15,-6 0 1-15,3-1 1 0,-3 1-22 0,0 0-4 16,3 2 0-16,-3 1-1 0,6 2-8 0,-2-3-2 0,-4 0 0 16,0 6 0-16,6-3-16 0,-6 3-3 0,0 2-1 0,0 3 0 15,3 2-21-15,-3 1 8 0,3 2-8 0,-3 3 0 16,6 0 0-16,0 5 8 0,-3 0-8 0,0 3 0 16,6 0 0-16,0 2 0 0,0-2 0 0,3-3 0 15,-3 3 0-15,3-5 8 0,0-4-8 0,0 1 0 16,0 0 0-16,0-5 0 0,0-3 0 0,2 0 0 15,1 0 8-15,-3-6-8 0,3 1 10 0,-9-3-10 16,6 0 18-16,0-3-2 0,-3 1-1 0,3-6 0 16,0 2 2-16,0-7 1 0,-3 0 0 0,0 0 0 15,0-3-9 1,3-3-1-16,-6-2-8 0,0 3 12 0,0-4-12 0,-3 1 8 0,0 3-8 0,0 2 0 16,0-3 11-16,3 6-11 0,-3 0 12 0,0 5-12 15,0-3 8-15,3 6-8 0,-3 0 0 0,3 5 0 16,0 0 0-16,0 0 0 0,0 0 0 0,3 5 0 15,3 6 0-15,0 2-14 0,0 0 4 0,0 3 1 0,3 3 9 0,-3 2 0 16,3-3 0-16,0 3-8 0,0-2 8 0,-1-1 0 16,4 1 0-16,-3-3 0 0,3-6-12 0,-3 1 0 15,3 0 0-15,-3-1 0 16,6-5-64-16,-3 3-14 0,0-2-2 0,0-4-1 16,-1 1-53-16,1-3-10 0,-3-3-3 0</inkml:trace>
  <inkml:trace contextRef="#ctx0" brushRef="#br0" timeOffset="2730.5381">18995 5826 1080 0,'0'0'24'0,"0"0"4"0,0 0 2 0,0 8 0 0,3 0-30 0,0 0 0 0,-3 3 0 16,6 2 0-16,-3-3 62 0,0 6 6 0,0-3 2 0,0 3 0 31,0 0-14-31,3 0-2 0,-3-3-1 0,3 3 0 15,-3 0-1-15,0-3-1 0,3 1 0 0,-3-4 0 0,0-2 9 0,0 3 3 0,0-6 0 0,-3-5 0 16,0 0-11-16,3 5-1 0,-3-5-1 0,0 0 0 16,0 0 6-16,0 0 2 0,6-5 0 0,-6-3 0 15,0 0-19-15,0-5-4 0,0 0-1 0,0-6 0 16,0 1-9-16,0-1-1 0,0-2-1 0,3 0 0 16,-3 2-1-16,0 3 0 0,3-2 0 0,0 2 0 15,0 3-10-15,0-1-3 0,0 4 0 0,0-1 0 16,0 3-9-16,2 0 8 0,1 0-8 0,0 3 8 15,3 0-8-15,-3 0 0 0,3-1 0 0,0 1 0 16,3 2 0-16,-3 1-9 0,0-1 9 0,3-2 0 16,0 2-22-16,0 0 2 0,0 1 1 0,-4-1 0 15,4 1-6-15,0-1-2 0,-3 3 0 0,3 0 0 16,-3 0 3-16,0 0 1 16,0 0 0-16,-3 3 0 0,3-1 7 0,-3 1 2 0,3 2 0 15,-3 0 0-15,0 3 14 0,0 0-12 16,-1 3 12-16,-2-3-12 0,3 2 12 0,0 1-9 0,-3 0 9 15,3-1-8-15,-3 1 8 0,0 2 11 0,0 0-3 16,0 0 0-16,0 1-8 0,-3 2 12 0,3-3-12 0,-3 0 12 16,0 0-3-16,0-2 0 0,0-1 0 0,0-2 0 15,0 0-9-15,0-8 0 0,0 0 0 0,0 0 0 32,0 0-23-32,0 0-6 0,6-5-2 0,-3-6 0 0,3-5-109 15,-3 1-23-15,0-9-4 0,0 3-405 0,-3-6-80 0</inkml:trace>
  <inkml:trace contextRef="#ctx0" brushRef="#br0" timeOffset="2825.2154">19391 5628 1735 0,'-3'-24'38'0,"0"13"8"16,3-2 2-16,-3-3 0 0,3 0-38 0,0 3-10 0,-3-3 0 0,0 6 0 16,3 2 96-16,0 0 18 0,-3 0 3 0,3 8 1 0,0 0-80 0,0 0-16 15,0 0-3-15,0 0-670 16,0 0-133-16</inkml:trace>
  <inkml:trace contextRef="#ctx0" brushRef="#br0" timeOffset="3434.6656">19668 5779 1162 0,'0'0'25'0,"0"0"6"0,0-6 1 0,3-2 1 0,0 3-33 0,0-3 0 0,-3 3 0 0,0-3 0 16,0 3 87-16,0 5 10 0,0-6 3 0,0 1 0 15,-6 0-5-15,6 5-1 0,0 0 0 0,-3-3 0 16,0 0-15-16,-3 1-3 0,-3 2-1 0,3 0 0 15,0 2-39-15,3 4-8 0,-6-1-2 0,3 3 0 16,3 5-15-16,0-2-3 0,-3 2-8 0,3 3 12 16,-2 0-12-16,5 2 9 0,-3 3-9 0,3 3 8 15,-3 0-8-15,3 0 0 0,3 0 9 0,0-1-9 16,2-1 0-16,-2-4 0 0,3-2 0 0,0 0 0 0,3-6 0 0,0 1 0 16,-3-3 0-16,3-3 0 0,-3-2 8 0,3 0-8 15,-3-6 8-15,0 0-8 0,3-2 10 0,-3-6-2 16,0 1-8-16,0-6 12 0,-3-3-12 0,3 1 0 15,0-1 0-15,0-2 0 0,-3 3 0 0,-1-1 0 16,1 3 0-16,0 3 0 0,-3 0 0 0,0 2 0 16,3 1 8-16,-3 2-8 0,0 2 0 0,3 1 0 15,-3 5 0-15,0 0 0 0,0 0-12 0,0 0 0 16,0 0 1-16,6 3 0 0,0-1 11 0,0 6-13 16,0 0 5-16,-3 0 8 0,3 3-10 0,-3-1 10 0,3-2 0 15,0 3-9-15,0 0 9 0,0-4 0 0,-3 4 0 0,3-3 0 16,0 0 0-16,-3-3-8 0,-3-5 8 15,9 3-8 1,-3-3-42-16,3-5-8 0,-3-1-2 0,0-4 0 16,-1 2-156-16,1-5-32 0,3-1-7 0,-3 1-1 0</inkml:trace>
  <inkml:trace contextRef="#ctx0" brushRef="#br0" timeOffset="3768.317">19939 5734 1082 0,'0'0'30'0,"0"0"8"0,3 10-30 0,0-2-8 0,3 3 0 0,-3-3 0 16,3 5 96-16,-3-3 17 0,0 4 4 0,3-4 1 15,-3 1-31-15,3 2-7 0,-3-2 0 0,2 2-1 16,-5-3 3-16,3 4 1 0,0-4 0 0,3 1 0 16,-6-1-11-16,3-2-3 0,-3 3 0 0,6-3 0 15,-3 0-19-15,0-3-4 0,-3-5-1 0,0 0 0 16,0 0-15-16,0 0-3 0,0 0-1 0,0 0 0 0,0 0-9 0,3-5-1 16,3-3-1-16,0-5 0 0,-3-1-7 0,3 1 0 15,-3 0-8-15,3-3 12 0,-3 0-12 0,0-5 0 16,3 2 0-16,-3 4 0 0,0-4 0 0,0 1 0 15,0 2 0-15,0 2 0 0,3 1 0 0,0 3 0 16,0-1 0-16,-3 3 0 0,3 0 0 0,0 3 0 16,-6 5 0-16,5-3 0 0,-5 3-13 0,9 0 4 15,-3 3 1-15,0 2 0 0,3 0 8 0,-3 1-12 16,0 2 12-16,0 2-12 0,-3 1 12 0,3 2-10 16,-3-2 10-16,0 2-10 0,3 0 10 0,-3-2 0 0,-3-1 0 15,3 1 0-15,0-1-15 0,0 1-1 16,0 0 0-16,0-3 0 15,0 0-52-15,3-1-10 0,-3-1-2 0,3-1-612 0,-6-5-121 0</inkml:trace>
  <inkml:trace contextRef="#ctx0" brushRef="#br0" timeOffset="4271.1304">20501 5501 1328 0,'-8'-8'37'0,"8"8"10"0,2-6-38 0,-2 6-9 0,-2-5 0 0,2 0 0 15,0 5 126-15,0 0 23 0,-3-5 5 0,3 5 1 16,0 0-59-16,0 0-11 0,-9 0-2 0,3 5-1 16,0-2-24-16,3 4-5 0,-3 4-1 0,3 2 0 15,-3-2-25-15,0 5-6 0,0 2-1 0,0 1 0 16,0-1-4-16,3 1 0 16,-3 2-1-16,3 0 0 0,0-2-1 0,0 2 0 15,3 0 0-15,0-2 0 16,3-1-6-16,0-2 0 0,3 0-8 0,0-3 12 15,3 0-12-15,0-2 0 0,0-1 0 0,0-2 0 16,0 0 0-16,0-2 8 0,3-4-8 0,-1 4 0 0,1-6 0 16,3-3 9-16,-3 0-9 0,0-2 8 0,3 0-8 0,0-3 12 15,0 0-12-15,0-5 12 0,-1-1-4 0,1-2 0 16,0-2 0-16,0-3 0 0,-3 0-8 0,3-1 8 16,-3-1-8-16,0-1 8 0,-3-3-8 15,0 4 8-15,-1-1-8 0,-5 0 8 0,3 3-8 0,-6 0 8 16,0 2-8-16,-3 3 8 0,0 3-8 0,-3 2-14 15,1 1 3-15,-4 4 1 0,6 1 33 0,-6 3 6 16,0 2 2-16,0 2 0 0,3 6-31 0,-3-3 0 16,0 9 0-16,0-1 0 0,0 5 0 0,0 1 0 0,3 5 0 15,0 0 0-15,3-1 13 0,3 1 0 0,0 0 0 16,3 2 0-16,0-4-1 0,3-1-1 0,3 0 0 0,3-5 0 16,0 2-11-16,0-4 0 0,3-4-10 0,0-2 10 31,6 0-31-31,-1-5 0 0,1-1 0 0,3 1 0 0,3-3-20 0,0 0-4 0,-1-3-1 0,4 1-700 15,0-1-141-15</inkml:trace>
  <inkml:trace contextRef="#ctx0" brushRef="#br0" timeOffset="5965.7001">21338 5728 1907 0,'3'0'54'0,"-3"0"12"0,0 0-53 0,6 0-13 0,0 3 0 0,0 2 0 16,3 0 22-16,-3 1 2 0,3 4 0 0,-1-2 0 0,4 6 1 0,-3-4 1 15,-3 3 0-15,0 3 0 0,3 0-3 0,-3 3-1 16,-3 2 0-16,-3 3 0 0,-3-1 10 0,0 1 3 16,0 0 0-16,-6 5 0 0,-3-2-13 0,6 2-2 15,0 0-1-15,-6-3-690 16,4 3-137-16</inkml:trace>
  <inkml:trace contextRef="#ctx0" brushRef="#br0" timeOffset="6747.2189">22064 5360 1544 0,'0'0'34'0,"0"0"7"0,0 0 2 0,0 0 0 0,-3 0-35 0,3 0-8 15,0 0 0-15,0 0 0 0,0 0 40 0,0 0 5 16,0 8 2-16,0 0 0 0,6 0-10 0,0 3-1 15,0 2-1-15,0 3 0 0,3 0-3 0,0 2 0 16,0 1 0-16,0 2 0 0,0 3-19 0,0-3-4 16,2 0-1-16,-5 0 0 0,0 1 1 0,3-1 0 0,0-3 0 0,-6 3 0 15,-3-2 3-15,6-1 0 0,-3-4 0 0,3 2 0 16,-3-1 6-16,-6-1 2 0,0 2 0 0,6-3 0 16,-3-3 9-16,0 4 3 0,-6-4 0 0,0 1 0 15,-3-6-15-15,0 3-2 0,3-3-1 0,-3 1 0 16,1-4 6-16,-1 1 0 0,-3-6 1 0,0 1 0 15,-3-1 15-15,3-2 2 0,3-6 1 0,0 3 0 16,-3-3-28-16,0 1-11 0,0-3 8 0,3-1-8 16,1 1 0-16,-1-3 0 0,0 3 8 0,0-5-8 15,0-1 0-15,0 1 0 0,3-1-12 0,0-2 12 16,0-3 0-16,0 6 0 0,0-4 0 0,3 1 0 16,-3 0-15-16,3-3 5 0,3 3 1 0,-3-3 0 15,-3 6 9-15,6-1-10 0,0 1 10 0,-3-1-10 16,6 6 10-16,-3 0 0 0,3-1-9 0,0 4 9 15,3-1 0-15,-3 6 0 0,3 0 0 0,0-1 0 16,3 1 0-16,0 2 10 0,0 1-1 0,6 2 0 0,-3-3 4 0,3 1 1 16,-1 2 0-16,1 0 0 0,3 0-14 0,0 0 0 15,3 0 0-15,0-3 0 0,-3 3 0 0,2 0 9 16,4-3-9-16,0 3 8 0,0-5-8 0,0 5 0 16,2-3 0-16,1-2 0 0,0 0 0 0,0 2-16 15,-3-2 3-15,-1 2-735 16,1-5-146-16</inkml:trace>
  <inkml:trace contextRef="#ctx0" brushRef="#br0" timeOffset="7984.7057">23189 5249 1429 0,'0'0'31'0,"0"0"6"0,0 0 2 0,-6-2 2 0,0-1-33 0,0 3-8 15,6 0 0-15,-9-3 0 0,1-2 80 0,2 5 15 16,0-3 2-16,6 3 1 0,0 0-18 0,-9-2-4 16,0-1-1-16,-3 3 0 0,0 0-47 0,3 0-8 0,-3 0-3 0,3 3 0 15,-3-3-5-15,0 5-2 0,-2-2 0 0,5 2 0 16,-3 0-10-16,3 1 0 0,3-1 0 0,-3 3 0 15,0 0 0-15,3 2-9 0,3-2 9 0,-3 0-10 16,3 3 2-16,3-3 0 0,-3 2 0 0,6 1 0 31,0 0 8-31,0 2-13 0,3-3 5 0,3 1 8 0,0 2-12 16,0-2 12-16,6-1-12 0,-3 1 12 0,5 2 0 0,-2-2 0 16,0-1 0-16,0 4 0 0,0-4-11 0,-3-2 11 15,0 0-8-15,-6 3 8 0,3-3 0 0,0-1 0 0,-6 1 0 16,-3 0 0-16,6 3 10 0,-6-1 7 0,-6-2 2 0,6 3 0 15,-3 0 18-15,-3-1 4 0,-6-2 1 16,3 3 0-16,-6-6-9 0,3 3-1 16,6-3-1-16,-3 3 0 0,0-3 1 0,0 3 0 0,-3-2 0 0,6-4 0 15,-3 1-32-15,9-3 0 0,-5-3 0 0,2 1 0 32,3 2-50-32,-3-6-10 0,0 1-1 0,3-5-635 0,0-4-128 0</inkml:trace>
  <inkml:trace contextRef="#ctx0" brushRef="#br0" timeOffset="8258.7431">23374 4842 1571 0,'0'0'44'0,"0"5"11"0,3 6-44 0,-3-1-11 0,0 1 0 0,6 5 0 15,-3 0 43-15,-3 2 6 0,0 3 2 0,0 1 0 16,9 1 39-16,-9 1 8 0,3 3 2 0,-3-1 0 15,3 3-32-15,-3 0-7 0,0-2-1 0,0-1 0 16,0 1-25-16,0-1-6 0,0-2-1 0,0 2 0 16,0 1-16-16,0-3-4 0,0-1-8 0,3-1 12 15,-6-1-12-15,6 3 8 0,-3-3-8 0,0 0 0 16,0-3 0-16,3-2 0 0,-3-5 0 0,0 2 0 16,0 0 0-16,0-2-15 0,0-3 2 0,-3 0 0 15,3-3-42-15,0-5-8 0,-3 5-1 16,3-5-598-16,-6 3-119 0</inkml:trace>
  <inkml:trace contextRef="#ctx0" brushRef="#br0" timeOffset="8893.06">23243 5302 1515 0,'0'0'33'0,"0"0"7"0,0 0 2 0,0 0 1 0,0 0-35 0,9-5-8 15,-6 2 0-15,9-2 0 0,-3 5 44 0,0-3 8 16,2-2 0-16,-2 2 1 0,9 3 7 0,-6-2 0 15,3 2 1-15,0 0 0 0,-3 0-36 0,9 0-7 16,-6-3-2-16,-1 1 0 0,4 2-16 0,-6 2 10 0,9-2-10 0,-6 0 8 16,-3 0-8-16,3 0 0 0,0 3 9 0,-1-1-9 15,1-2 0-15,-3 0 8 0,0 0-8 0,0 0 0 16,-3 3-11-16,3-3-6 0,-3 3-2 0,0-3 0 16,-3 0-1-16,-6 0 0 0,0 0 0 0,6 2 0 15,0-2-1-15,-6 0-1 0,0 0 0 0,0 0 0 31,-3 3-4-31,0 2-1 0,-3 1 0 0,0-1 0 0,-3 0 2 0,0 3 0 0,-3 3 0 0,6-3 0 16,0 2 25-16,-3 3 0 0,0 1 0 0,9 2 8 16,-6-1 13-16,0 1 3 0,-3 0 1 0,9 3 0 15,0-3 3-15,0-3 1 0,0 3 0 0,9-3 0 16,-6 3-2-16,6-6-1 0,-3-2 0 0,-3 0 0 16,6 0-8-16,0-3-2 0,3 1 0 0,-3-4 0 15,-6-2-4-15,6 0 0 0,6 0-1 0,-9-2 0 16,5-4 11-16,-2-1 2 0,0-1 1 0,0-3 0 0,-6-5 4 15,6 0 1-15,0-2 0 0,-6-1 0 0,3-2-4 16,-3 0-1-16,6 0 0 0,-9-3 0 0,6 0-8 0,-3-5-1 16,-3 3-1-16,-3-1 0 0,-3 1-3 0,6-6-1 15,0 0 0-15,-3 3 0 0,-3 0-11 0,6 0 10 16,-6 0-10-16,3 2 10 0,3 1-10 0,-3 5 0 16,0 2 0-16,-3 1 0 0,12 4 0 0,-6-2 0 15,0 6 0-15,0-1 0 0,-6 3 8 0,6 0-8 16,0 3 8-16,0 5-8 0,0 0 14 0,0 0-2 15,0 0-1-15,0 0 0 0,0 0-3 0,6 8-8 16,-6 3 12-16,3 2-4 0,-3 0-8 0,3 0 0 31,0 6 0-31,0 5 0 0,0-3 0 0,-3 3-9 16,0 2 9-16,6 3 0 0,-3-2 0 0,-3 4 0 0,6-4 0 0,-3 2 0 0,0 0-20 0,-3 0 2 16,6-2 1-16,-3-1 0 15,-3-2-39-15,9 0-8 0,-6 0-2 0,3-1 0 16,-3 1-117-16,6-3-23 0,-9-2-5 0</inkml:trace>
  <inkml:trace contextRef="#ctx0" brushRef="#br0" timeOffset="9077.0673">23933 5442 2019 0,'0'0'44'0,"0"0"10"0,0 0 2 0,0 0 0 0,0 0-44 16,0 0-12-16,0 0 0 0,0 0 0 0,9 6 53 0,-6-1 9 0,-3-5 2 0,0 0 0 15,6 5 7-15,-6-5 1 0,0 0 1 0,3 3 0 16,-3 2-37-16,0-5-7 0,0 0-1 0,0 0-1 16,0 0-27-16,9-2 0 0,0-1 0 0,-9 3-770 31,0 0-157-31</inkml:trace>
  <inkml:trace contextRef="#ctx0" brushRef="#br0" timeOffset="9813.1178">23374 6406 1436 0,'0'0'32'0,"0"0"6"0,0 0 2 0,0 0 0 0,0 0-32 0,0 0-8 0,0 0 0 0,0 0 0 16,0 0 81-16,0 0 15 0,3-8 4 0,-3 2 0 0,6-2-20 0,-3 0-3 15,-3-2-1-15,0-1 0 0,-3 1-40 0,-3-1-8 16,6 3-1-16,-3-2-1 0,-3-1-1 0,-6 3 0 16,9 3 0-16,-6-3 0 0,0-3-9 0,0 6-3 15,-3-3 0-15,0 3 0 0,0 5-5 0,-2 0 0 31,8 0-8-31,-9 5 12 0,9-2-3 0,-9 5-1 0,6 2 0 0,0 3 0 16,-3 3-8-16,6 0-9 0,0 3 9 0,3 2-13 0,-3 3 1 16,6 0 1-16,-6 2 0 0,6-2 0 0,6 0 11 0,-6-1 0 15,6 1 0-15,0-5 0 0,3-1 0 0,-3-2 0 16,0-3 0-16,3-2 0 0,-3 0 0 0,3-1 14 16,0-5-2-16,-3 1 0 0,3-4-3 0,3-2-1 15,-3 0 0-15,-1-2 0 0,4-1 7 0,-3-5 1 16,0 0 0-16,3-5 0 0,-3 2 3 0,3-2 1 15,-3-3 0-15,0-2 0 0,-6-3-10 0,6-1-2 16,3-1 0-16,-3-1 0 0,-1-3-8 0,1-2 0 16,-6 0 0-16,6 0 0 0,-9 3 9 0,6-4-9 15,-6 1 10-15,0 3-10 0,0 2 8 0,0-2-8 16,-6 4 0-16,6-1 9 0,0 1-9 0,0 1 0 16,-9 0 0-16,9 3 8 0,0-1-8 0,0 1 0 0,-3 4 0 15,0 1 0-15,0 0 0 0,0 0 0 0,3 2 0 0,-2 0 0 16,-4 1 0-16,6 2 0 0,0 3 0 0,0 5 0 15,0 0-16-15,0-6 4 0,0 1 0 0,0 5 1 32,0 0-52-32,0 0-10 0,0 0-3 0,6 8-620 15,-4 0-125-15</inkml:trace>
  <inkml:trace contextRef="#ctx0" brushRef="#br0" timeOffset="10168.9584">23564 6398 1720 0,'0'0'38'0,"0"0"8"0,0 0 2 0,0 0 0 0,0 0-39 0,12 0-9 0,0 0 0 0,-12 0 0 16,9-6 64-16,0-2 12 0,0 0 1 0,3-2 1 16,-9-1-24-16,12 1-5 0,-9-4-1 0,3 4 0 15,-3-3-32-15,-1-1-8 0,-2 4 0 0,3-3-8 16,-6-1 12-16,0 4-4 0,0-3 0 0,-6 2-8 15,3 0 14-15,1 1-4 0,-7-3-1 0,0 7 0 16,-3-2 2-16,3 3 0 0,3 0 0 0,0 2 0 16,-6 3-3-16,6 3-8 0,-6 2 12 0,9 0-4 15,-3 1 0-15,0 2-8 0,0 5 12 0,3 0-4 16,3 0-8-16,-6 6 0 0,6-1 0 0,-3 1 0 0,6-1 0 16,-3 4 0-16,0-1 0 0,9-3 0 15,-3 3 0-15,0-2 0 0,-6-3 0 0,9 0 0 0,0 0 0 16,0-1 8-16,3 1-8 0,-3-5 0 0,3-1 0 0,0-2 0 15,-3-2 0-15,8 2 0 16,-5-3-40-16,0 0-4 0,6 1-1 0,-6-6-623 16,9 2-125-16</inkml:trace>
  <inkml:trace contextRef="#ctx0" brushRef="#br0" timeOffset="10403.3585">23850 6234 1699 0,'0'0'37'0,"0"0"8"0,0 0 2 0,0 8 1 0,3-3-39 0,-3 5-9 0,0 1 0 0,6 2 0 15,-3-2 40-15,6 2 5 0,-6 0 2 0,3 3 0 16,3-3 3-16,0 3 1 0,-3 0 0 0,3-3 0 16,2 1-26-16,-5-4-5 0,3 3 0 0,0-2-1 15,-3 0-8-15,3-4-2 0,0 1 0 0,-6 0 0 16,3-2-24-16,-3-1-5 0,-3-5 0 0,9 3-1 31,-9-3-139-31,6 0-27 0,0-3-5 0</inkml:trace>
  <inkml:trace contextRef="#ctx0" brushRef="#br0" timeOffset="10637.7634">24097 6167 2023 0,'0'0'44'0,"-3"3"10"0,3 5 2 0,-3 0 0 0,-3 3-44 0,6-1-12 0,-6 1 0 0,3 2 0 0,-3 3 81 0,0 0 15 16,6 2 2-16,-9 1 1 0,9 2-46 0,0-3-9 16,-3 1-1-16,1 2-1 0,-1 0-24 0,3 0-5 15,0-2-1-15,0 2 0 0,-3-5-12 0,3 3 0 16,0-4 0-16,3-1 0 0,0-1 0 0,-1 0-16 16,-2-2 3-16,3-3 1 15,-3 0-44-15,9-3-8 0,-9-5-1 0,0 0-1 16,0 0-53-16,6-3-10 0,3 1-3 0,-3-4-468 15,-6 1-93-15</inkml:trace>
  <inkml:trace contextRef="#ctx0" brushRef="#br0" timeOffset="10762.7726">24166 6361 1160 0,'0'0'32'0,"0"8"9"0,0 2-33 0,6 1-8 0,-3-3 0 0,-3 5 0 16,0 0 68-16,2-2 12 0,-2 2 3 0,0 0 0 15,0-2-34-15,6-1-6 0,-3 1-2 0,-3-3 0 16,0 0-41-16,0-8-11 0,0 0-1 0,9 0 0 15</inkml:trace>
  <inkml:trace contextRef="#ctx0" brushRef="#br0" timeOffset="10916.228">24216 6035 2101 0,'-9'0'60'0,"3"3"12"0,0-3-57 0,6 0-15 0,0 0 0 0,-9 5 0 15,9-2-39-15,0-3-10 0,0 0-3 0,0 0 0 16,0 0-80-16,9 8-16 0,-3 0-3 0</inkml:trace>
  <inkml:trace contextRef="#ctx0" brushRef="#br0" timeOffset="11306.9013">24374 6273 1353 0,'0'0'29'0,"0"0"7"0,0 0 0 0,0 0 4 0,0 0-32 0,0 0-8 0,-6-8 0 0,6 3 0 0,0 2 68 0,0 3 12 15,-9-5 2-15,9 0 1 0,0 5-20 0,0 0-4 16,-6 0-1-16,0 0 0 0,-3 0-15 0,0 2-3 16,6 1-1-16,-6 2 0 0,0 3 5 0,6 0 2 0,-2 6 0 0,-1-4 0 15,0 3-15-15,-3 1-3 0,9 1-1 0,-3 4 0 16,0-3-11-16,-3 0-1 0,12 0-1 0,-3-1 0 15,0-1-14-15,-3-1 0 0,6-3 8 0,-3 1-8 16,6-3 0-16,-3-3 0 0,-1-2 0 0,4-3 0 16,0-3 0-16,0 3 0 0,-6-8 0 0,9 0-10 15,-3-2 1-15,0-1 0 0,0-2 0 0,-6 0 0 16,6 0 9-16,-9-1 0 0,9 4 0 0,-6-1 0 16,0 6 0-16,-3-3 0 0,3 3 0 0,-3 5 0 15,0 0 0-15,0 0 8 0,0 0-8 0,0 0 11 16,0 0-11-16,0 0 10 0,0 0-10 0,0 0 10 15,3 8-10-15,3 2 0 0,-3-2 0 0,-3 3 0 16,6-1 0-16,0 1 0 0,-6-6 0 0,8 6-11 16,-2-3-22-16,0-3-5 15,0-2-1-15,-6-3-619 0,0 0-124 0</inkml:trace>
  <inkml:trace contextRef="#ctx0" brushRef="#br0" timeOffset="11592.4065">24547 5876 1690 0,'0'0'48'0,"-6"11"11"0,6 0-47 0,-3 4-12 0,-3 1 0 0,6 5 0 16,-3 1 58-16,0-1 10 0,3 5 1 0,-6-2 1 15,6 3 17-15,0-1 3 0,0 3 1 0,0-2 0 16,0-4-47-16,0 1-10 0,0-3-2 0,0 1 0 15,9 1-20-15,-6-1-12 0,-3-4 12 0,0 1-12 16,6-1 0-16,-3-2 0 0,-3 0 0 0,9 0 0 16,-9-3-24-16,3-2-4 0,0-1-2 0,-3-5 0 15,0 3-27-15,0-2-6 0,0-6-1 0,0 0 0 16,0 0-103-16,0 0-21 0,0 0-4 16</inkml:trace>
  <inkml:trace contextRef="#ctx0" brushRef="#br0" timeOffset="11827.8804">24505 6265 1411 0,'0'0'31'0,"0"0"6"0,0 0 2 0,6-5 1 0,-6 0-32 16,9-3-8-16,-9 3 0 0,12-3 0 0,-3 0 87 0,0 0 16 15,-1 0 3-15,4 0 1 0,-3 3-37 0,3 2-7 16,-3-2-2-16,3 5 0 0,-3 0-33 0,3 0-8 16,-3 0 0-16,0 2-1 0,0 1 0 0,0 2 0 15,0 0 0-15,-3 1 0 0,2 2 1 0,-8 0 0 0,9 0 0 0,-6 2 0 16,3-2 4-16,-3 0 0 0,-3 3 1 0,6-1 0 15,-3-2-1-15,-3 3 0 0,0-1 0 0,0 1 0 16,0-1-13-16,0 1-3 0,0 0-8 0,0-3 12 31,0 0-77-31,0-1-16 0,0-7-3 0,0 0-584 16,0 0-117-16</inkml:trace>
  <inkml:trace contextRef="#ctx0" brushRef="#br0" timeOffset="12398.4941">24874 6191 1796 0,'0'0'40'0,"0"0"8"0,0 0 1 0,0 0 1 0,6-5-40 0,-6 0-10 0,0-1 0 0,0 6 0 15,0 0 81-15,0 0 15 0,0 0 2 0,0 0 1 16,-6-5-51-16,6 2-9 0,0 3-3 0,-3-2 0 16,3 2-4-16,-6 0-2 0,-3 0 0 0,6 2 0 15,0 4-5-15,-3-1-1 0,3 0 0 0,-3 3 0 16,6 0-24-16,-3 0 0 0,0 3 8 0,-3 2-8 15,6 0 0-15,0-2 0 0,0 2 0 0,0 0 0 16,6-2 0-16,-3 2 0 0,0 0 0 0,-3-2 0 16,6-1 0-16,-3-2-11 0,6 0 1 0,-6 0 0 15,-3-8 10-15,9 3 11 0,-9-3-3 0,6 3 0 16,3-6-8-16,-3 0 0 0,-6-2 0 0,9 0 0 16,-3-6 0-16,0 3-9 0,-6 0 0 0,6-5 0 15,-3 0 9-15,3 0 0 0,-3-1 0 0,-3 1 0 0,6 2 0 16,-3-2 0-16,0 0 0 0,-3 2 0 0,8 1 0 15,-8 2 0-15,6 0 0 0,-3 0 0 0,0 0 0 0,-3 3 0 16,6 0 0-16,-3 2 0 0,-3 0 0 0,0 3 0 16,0 0 0-16,9-2 0 0,-3 2 0 0,-6 0 0 15,6 5 0-15,3 3 0 0,0 0 0 0,-6 0 0 16,6 0 0-16,-3 2 0 0,-3-2 0 0,6 0 0 16,-6-3 0-16,6 6 0 0,-3-6 0 0,0 3 9 15,-6-3-9-15,8 1 0 0,-2-1 11 0,-3 0-11 16,-3-5 10-16,9 3-10 0,-6 0 9 0,-3-3-9 15,0 0 8-15,9-3-8 0,3 3 8 0,-6-3-8 16,3-2 8-16,-6 0-8 0,0-1 0 0,6-1 8 0,0-4-8 0,0 0 0 16,-6 3 0-16,6-2 0 0,0 2 0 0,-6-3 0 15,6 3 0-15,-4-2 0 0,-2 2 0 0,9 3 0 16,-6-1 0-16,-3 4 0 0,-3 2 0 0,9 0 0 16,-6 0 0-16,6 0 0 0,0 5 8 0,-3-2-8 15,0 2 14-15,3 0-2 0,-3 0-1 0,-3 3 0 16,6 0-11-16,-6 3 0 0,6-3 0 0,3 0-756 15,-4 2-157-15</inkml:trace>
  <inkml:trace contextRef="#ctx0" brushRef="#br0" timeOffset="14412.3672">15688 3789 1101 0,'0'0'24'0,"0"0"4"0,-3 2 2 0,-6 1 2 0,3 2-32 0,1-2 0 15,-4-3 0-15,3 8 0 0,-3-8 37 0,0 5 1 16,0 1 0-16,0-1 0 0,0 0 6 0,-3 3 2 16,3-3 0-16,-3 3 0 0,3 0-5 0,-3 0-1 15,3 3 0-15,-2 2 0 0,2-2 2 0,-3-1 0 16,3 3 0-16,0 1 0 0,0-1-22 0,3 3-4 16,0 2 0-16,3 1-1 0,0 2-15 0,0 0 0 15,3 3 0-15,3 0 0 0,0 2 0 0,3 1 0 0,0 4 0 0,3-1 0 16,3 1 0-16,0 1 0 0,0-3 0 0,3 3 0 15,-1-3 12-15,4-3 0 0,-3 1 0 0,3-3 0 16,0 0-3-16,3-3-1 0,0 0 0 0,2-3 0 16,1-4-8-16,0-1 0 0,0 0 0 0,0-5 0 0,2-3 0 0,1 1 0 15,3-6-12-15,-3-3 12 0,0-2 0 0,-1-1 0 16,-2 1 0-16,3-6 0 0,-6-2 0 0,3 0 0 16,-4-3 0-16,-2 3 0 0,0-3 0 0,0-2 8 15,-3-1-8-15,3 0 0 0,-6-4 10 0,-3 2-10 0,2-3 12 16,-2 0-12-16,-3-3 10 0,3 4-10 0,-3-4 8 0,-3 1-8 15,-3-1 15-15,0-2-3 0,0 3 0 0,-3-3 0 16,-3 2 0-16,-3 3 0 0,-3-2 0 0,1 2 0 16,-1-2 8-16,-3 4 0 0,-3-1 1 0,-6-1 0 15,0 5 3-15,0-2 1 0,-2 3 0 0,-7-1 0 16,-3 3-1-16,3 3 0 0,4-3 0 0,-4 5 0 16,3 1-9-16,0 5-3 0,1-1 0 0,2 4 0 15,3-4 0-15,3 6-1 0,-3 3 0 0,7 2 0 16,-1 1-11-16,3-4-14 0,3 1 3 0,0 2 1 15,3 0-134-15,3 1-26 0,6-6-6 0</inkml:trace>
  <inkml:trace contextRef="#ctx0" brushRef="#br0" timeOffset="15022.1685">16034 3834 1411 0,'0'0'31'0,"0"0"6"0,-6 2 2 0,6-2 1 0,0 0-32 0,0 0-8 0,-6-2 0 0,3-6 0 15,3 0 0-15,-3 0-10 0,3-8 10 0,3 3-13 16,0-8 13-16,0 0 12 0,3-3-3 0,0-3 0 15,3 1 6-15,-1-3 1 0,1 0 0 0,3-3 0 16,0 3 8-16,3 2 1 16,-3-7 1-16,3 5 0 0,0-3-18 0,0-2-8 15,2-1 8-15,1 4-8 0,0-4 0 0,0 11 0 16,-3 1 0-16,3 1 0 0,3 1 0 0,-1 0 8 0,1 2-8 0,0 4 0 16,0-1 0-16,9 3 0 0,0-1 0 0,-4 9 0 0,-2 2-9 15,3 3-1-15,-3 8 0 0,-3-5 0 0,-1 8-1 0,4 2 0 16,0 0 0-16,0 3 0 0,-3 2 11 0,2 1-10 15,4-1 10-15,3 4-10 0,0-4 10 0,0-2 0 16,-4 2 0-16,7-2 0 0,0-5 0 0,0 0 0 16,-4-6 0-16,4 3 0 0,3-8 19 0,0 0 5 15,2 0 2-15,1 0 0 0,-3-6-26 0,5 1 0 16,1-5-9-16,-3 4 9 0,-1-7 0 0,1-3 17 16,0 0-1-16,-1 0-1 0,-5 1-3 0,3-1 0 15,0-3 0-15,2 3 0 0,1-2-12 0,-3 2 0 16,-4 0 0-16,1 0-492 0,0 0-97 15</inkml:trace>
  <inkml:trace contextRef="#ctx0" brushRef="#br0" timeOffset="16334.3608">18281 2733 1213 0,'0'0'26'0,"0"0"6"0,0 0 0 0,0 5 4 0,0 3-36 0,3 6 0 0,0-6 0 0,0 7 0 16,3-1 31-16,0 7-1 16,3-5 0-16,-3 8 0 0,0-9 9 0,0 7 1 0,0 1 1 0,-1 1 0 15,1-8 3-15,0 3 1 0,0-4 0 0,-3-1 0 16,0 2 7-16,3-3 2 0,-6-3 0 0,3 1 0 15,3-3-19-15,-6-3-4 0,0-5-1 0,0 0 0 16,0 0-7-16,0 0-2 0,0 0 0 0,0 0 0 16,3-5-7-16,0-3-2 0,0-3 0 0,-3-2 0 15,3 0-12-15,-3-6 0 0,0 1 8 0,0-1-8 16,0-2 0-16,0 0 0 0,0-3 8 0,0 0-8 16,0 3 0-16,0 0 0 0,3 3 8 0,-3-1-8 15,6 3 0-15,-3 0 0 0,0 0 0 0,0 6 0 16,3 2 0-16,0 3 0 0,0 2 0 0,0-2 0 15,-6 5 0-15,9 0 0 0,0 5 0 0,2-2-10 16,-2 2 10-16,0 0-12 0,3 3 12 0,0 3-12 0,-3-1 12 16,3 3 0-16,0 3 0 0,0 3-8 15,-3 2 8-15,0-2 0 0,3-1 0 0,-3 3 0 16,-4-2 8-16,4-3-8 0,-3 2 8 0,0-5-8 16,-6 3 9-16,3-5-9 0,3-1 12 0,-3 1-12 15,-3 0 14-15,0-11-4 0,0 0-1 0,0 0 0 0,0 0 0 16,0 0 0-16,0 0 0 0,0 0 0 0,0 0 1 0,6-8 0 15,-3 2 0-15,0-2 0 0,0-5-10 0,0 0 0 16,-3-6 0-16,0 1 0 0,3-3 0 0,-3 2 0 16,0-2 0-16,3 0-11 0,0 0 11 0,0 2 0 15,0 3 0-15,3-2 0 0,-3 5 0 0,0 2 0 16,0 0 0-16,0 6 0 0,0-5 0 0,0 7-12 16,-3 3 12-16,0 0-12 0,6-5-4 0,-6 5 0 15,0 0-1-15,9 5 0 0,0-5 6 0,0 5 2 16,-1 3 0-16,1 0 0 0,0 3 9 0,3 2-12 0,0 0 12 15,-3 3-12-15,3 3 12 0,0-1 0 16,3 1 0-16,-3-1-8 0,0 3 8 0,-1-8 0 16,4 6 0-16,-3-6-8 0,3 0 8 0,-3 1 0 0,3-4 0 15,-3-2 0-15,0 0 0 0,3-3 0 16,-3 3-9-16,-1-5 9 0,1-3-11 0,0 0 3 0,0-3 0 0,0-2 0 0,-3 0 0 0,3-3 0 16,0-3 0-16,-3 1 0 0,0-4 8 0,0 1-8 15,-3-3 8-15,2 0-8 0,1-2 8 0,-3 2 0 16,-3 0 0-16,0 0-8 0,0 0 8 0,-3 3 0 15,-3 0 0-15,0 0 0 0,-3 0 9 0,3 5-9 16,-6-6 12-16,4 6-12 0,-4-2 10 0,0 2-10 16,0 3 8-16,-3-1-8 0,3 4 12 0,0 2-4 15,-3-6 0-15,3 6 0 0,0 6 4 0,0-6 1 0,0 5 0 0,0 3 0 16,3-3-1-16,0 6-1 0,4-1 0 0,-1 4 0 16,0-4-11-16,0 6 12 0,3 3-12 0,0-6 12 15,3 5-12-15,0 4 0 0,0-7 0 0,2 4 0 16,1-1 0-16,3 1 0 0,0-3 0 0,0-3 0 15,3 0 0-15,0 1-11 0,6-4 11 0,-3-2-8 16,3-3-13-16,-1 1-3 0,1-4 0 0,3 1 0 16,3-3-35-1,-3-3-7-15,3 1-2 0,-4-6 0 0,4 2-43 0,-3-9-9 16,-3 1-1-16</inkml:trace>
  <inkml:trace contextRef="#ctx0" brushRef="#br0" timeOffset="16740.6532">19504 2643 903 0,'0'0'20'0,"0"-5"4"0,0 5 0 0,0-3 2 16,0-5-26-16,-3 3 0 0,3 5 0 0,-3-5 0 15,-3 2 48-15,3 0 5 0,-3 1 1 0,6 2 0 0,-5 0 3 0,-1 0 1 16,0 0 0-16,3 5 0 0,-3 3-4 0,3-3-1 16,-3 3 0-16,0 5 0 0,0 1-9 0,3-4-3 15,-3 4 0-15,3 1 0 0,0 4 3 0,0-6 0 16,0 6 0-16,0-1 0 0,0-2-21 0,3 3-4 15,0-4-1-15,3 1 0 0,-3-2-6 0,3-1-2 16,-3-3 0-16,3 1 0 0,3-3-2 0,-3-3 0 16,3 0 0-16,-6-5 0 0,0 0-8 0,6 0 0 0,0-7 0 0,0 1 8 15,0-2-8-15,0-5 0 0,-3 3 0 0,3-4 0 16,-3 1 0-16,0-5 0 0,-1 2-9 0,1 2 9 16,-3 1 0-16,0 3 0 0,0 2 0 0,0 2 0 15,-3-2 8-15,3 8-8 0,-2-5 11 0,2 5-11 16,0 0 25-16,0 0-1 0,0 0-1 0,0 0 0 15,0 0-5-15,0 5-1 0,2 6 0 0,1 0 0 16,-3-3-17-16,3-1 0 0,0 9 0 0,0-8 0 16,0 3 0-16,0-1 0 0,3 1 0 0,0 2 0 15,0 1 0-15,0-9-11 0,3 5 11 0,0-2-10 16,0 0-36-16,0-8-7 0,0 3-2 16,3-3 0-16,0-3-40 0,0-7-8 0,-1-1-1 15,1 1-389-15,0-9-78 0</inkml:trace>
  <inkml:trace contextRef="#ctx0" brushRef="#br0" timeOffset="17109.3795">19728 2585 1062 0,'0'0'23'0,"0"0"5"0,0 0 0 0,0 0 3 0,0 0-31 0,0 0 0 0,3 5 0 0,2 1 0 16,-2-1 60-16,3 3 7 0,-3 0 1 0,0 0 0 16,6 2-19-16,-3 3-3 0,-3-5-1 0,3 6 0 15,0-4-12-15,-3 3-2 0,3 1-1 0,-3-1 0 16,0 0 15-16,0 0 3 0,0 1 1 0,0-4 0 15,0 3-1-15,0 1 0 0,0-4 0 0,0 1 0 16,0 2-16-16,0-8-4 0,0 3-1 0,-3-8 0 16,0 0-11-16,0 0-1 0,0 0-1 0,6-5 0 0,0 0-14 0,0-3 0 15,0 0 0-15,-3-5 0 0,3-6 0 0,-4 1 0 16,4-1 0-16,0 3 0 0,-3-10 0 0,3 5-10 16,0-3 10-16,0 3-8 0,3-3 8 0,-3 3 0 15,3-1 0-15,-3 4 0 0,3-1 0 0,0 1 0 16,0 2 0-16,0 3 0 0,-3 0 0 0,3 2 0 15,2 3 0-15,-2 3 0 0,6 5 0 0,-6-6 0 16,3 12 0-16,-3-4 0 0,0 4 10 0,3 4-2 16,0 3-8-16,3 1 12 0,-3-1 6 0,0 3 1 15,-1 0 0-15,1 5 0 0,0-5-1 0,-3 5 0 16,0 0 0-16,3 5 0 0,-3-7-6 0,-3 2 0 16,0 3-1-16,3 0 0 15,-3 0-81-15,3-3-16 0,-3-3-3 0</inkml:trace>
  <inkml:trace contextRef="#ctx0" brushRef="#br0" timeOffset="29533.0417">10006 11340 633 0,'0'0'13'0,"-3"-3"3"0,0 1 1 0,3 2 3 0,0 0-20 0,-6-3 0 16,3 0 0-16,3 3 0 0,0 0 84 0,-6-2 12 15,0-1 4-15,0 3 0 0,0-2 0 0,0-4 0 16,3 6 0-16,-2 0 0 0,-4 0-31 0,6 0-5 15,3 0-2-15,-3 3 0 0,-3 2-24 0,3-2-5 16,-3-1-1-16,6-2 0 0,-3 8-10 0,-3 3-2 16,3-3-1-16,0 3 0 0,3-1-6 0,0 3-1 0,-3 1 0 0,3 1 0 15,0-1 4-15,3 2 0 0,3-1 0 0,-3 1 0 16,0 0-16-16,3-3 0 0,3 3 8 0,-6-3-8 16,3 1 9-16,0 2-1 0,5-6 0 0,-2 1 0 15,0-3-8-15,3 0 0 0,-3-3 0 0,3 0 0 16,0-2 0-16,0 0 0 0,-3-3 0 0,0-3 8 15,3 0 0-15,0-2 0 0,-4 0 0 0,1-1 0 16,0 1 5-16,0-3 1 0,0 0 0 0,-6 0 0 16,3 0 9-16,0 0 1 0,0 0 1 0,-3 0 0 15,0-2 8-15,0 2 2 0,-3-3 0 0,0 1 0 0,0-1-11 16,0 1-3-16,-6-1 0 0,3-2 0 0,3 2-2 16,-6 1-1-16,0 2 0 0,0-3 0 15,0 3-1-15,0 0 0 0,-3 0 0 0,0 0 0 0,-3 3 0 0,4 0 0 16,-4 0 0-16,0-1 0 0,-3 6-5 0,0 0 0 15,3-2-1-15,-3 4 0 0,6 1-3 0,-3 2-8 16,0-2 12-16,4 2-4 0,-1 0 1 0,-3 3 0 16,3 0 0-16,3 3 0 0,3-1-9 0,0 1 8 15,-3 2-8-15,3-2 8 0,3 2-8 0,3 0 0 16,-3 1 0-16,3 1 0 0,-3-1 0 0,6 1-9 0,3-1 9 16,0-1 0-16,-3-2-9 0,3-1 9 0,2 1 0 15,1-3-9-15,-3 0 9 0,3 0 0 0,0-3 0 0,0-3-8 16,3 1 8-16,-6 0 0 0,3-3-9 0,-3 0 9 15,3-6 0-15,-4 4 0 0,1-3 0 0,-3-3 0 16,0-3 0-16,0 0 0 0,0 1 8 0,-3-1-8 16,-3-2 15-16,3 0-3 0,-6-3 0 0,3 3 0 15,0-3 4-15,0 3 0 0,-3-1 0 0,0 1 0 16,-3 0 1-16,0 0 1 0,0 5 0 0,-3 0 0 16,6 0-1-16,-5 0 0 0,-1 3 0 0,0-1 0 15,0 4-7-15,0 2-2 0,3-3 0 0,-3 0 0 16,0 3-8-16,3 0 0 0,6 0-12 0,-9 0 12 15,3 0-111-15,0-2-14 0,3-4-3 0,-3 1-618 16,3-5-123-16</inkml:trace>
  <inkml:trace contextRef="#ctx0" brushRef="#br0" timeOffset="30712.6363">9676 10483 939 0,'0'0'20'0,"-3"0"5"0,3-3 1 0,-3 3 1 15,3 0-27-15,-3 0 0 0,3 0 0 0,0 0 0 0,0 0 59 0,0 3 6 16,-3-3 2-16,3 0 0 0,0 0-8 0,0 0-2 15,0 2 0-15,0-2 0 0,0 0 18 0,0 0 3 16,0 0 1-16,0 0 0 0,-3 3-16 0,3-3-3 16,0 0-1-16,0 0 0 0,-3 3-21 0,3-1-4 15,0-2-1-15,0 0 0 0,0 0-12 16,0 3-2-16,0-3-1 0,0 5 0 16,0-5-6-16,-3 3 0 0,3-3-1 0,0 0 0 15,0 0-2-15,0 0 0 0,0 0 0 0,0 5 0 16,0-2 3-16,0-3 1 0,0 0 0 0,6 8 0 15,-3 0 2-15,3 0 0 0,-6 0 0 0,6 2 0 0,-3 1 3 0,3 2 1 16,-3 0 0-16,3 1 0 16,-3-1-3-16,-1 5 0 0,1-2 0 0,0 3 0 0,-3 2 2 0,0 0 0 15,3 3 0-15,-3 0 0 0,0-1-5 0,0 1-1 16,0 0 0-16,3 0 0 0,-3 0-12 0,3-6 11 16,0 3-11-16,-3-2 10 0,3-3-10 0,0 0 0 15,-3-3 0-15,3-5 0 0,0 0 0 0,-3-3 0 16,0-5 0-16,0 0 0 0,0 0-12 0,0 0 1 15,0 0 1-15,0-5 0 0,-3-6-2 0,3-5-1 16,0 0 0-16,-3-5 0 0,3-3 5 0,-3-2 8 16,3-3-13-16,-3 0 5 0,3 0 8 0,-3 0 0 15,3 2-9-15,-3 1 9 0,3-1 0 0,0 3 0 16,-3 1 0-16,0-1 0 0,0 5 0 0,0-2 0 16,1 3 0-16,-1 2 0 0,0 0 0 0,0 3 0 0,3-3 0 15,-3 5 0-15,-3 3 0 0,3 0 0 0,3 0 0 0,0 3 0 16,0 2 0-16,0 3 8 0,0 0-8 0,0 0 0 15,0 0 9-15,0 0-9 0,0 0 10 0,3 8-10 16,0 6 8-16,0-4-8 0,0 6 0 0,3 0 0 16,-1 2 0-16,1-2 8 0,0 3-8 0,-3 2 0 15,3-3 0-15,0 1 0 0,3-1 8 0,0-2-8 16,-3 0 0-16,3-3 0 0,-3 1 0 0,3-4 0 16,-3 1 0-16,6-3 0 0,-6-3 8 0,3-2-8 15,0 2 0-15,-3-5 0 0,-1 3 0 0,1-3 0 16,0-6 8-16,0 1-8 0,-3 0 11 0,-3-3-11 15,3-3 15-15,-3-2-4 0,0 0-1 0,3 0 0 16,-3-1-10-16,0 1 10 0,0-5-10 0,0 2 10 0,-3 0-10 16,3 0 0-16,-3 3 9 0,0-3-9 0,0 0 0 0,0 5 8 15,0-2-8-15,3 3 0 0,-3-4 0 0,0 9 0 16,0-3 0-16,3 3 0 16,0 5 0-16,0 0 0 0,0 0 0 0,0 0 0 0,0 0-9 0,6 5 9 15,3 0-10-15,-3 3 10 0,-3 6 0 0,3-4 0 16,0 6 0-16,3-3 0 0,0 3 0 0,3 0 0 15,-3-3 8-15,3 3-8 0,0-3 14 0,0 1-4 16,-3-1-1-16,2-3 0 0,1-2-9 0,-3 0 8 16,3-2-8-16,-3-1 8 0,0-2-8 0,3-3 0 15,-3-3 0-15,-9 3 0 0,9-5-17 0,0-1-3 16,0 1 0-16,0-3-725 0,-3 0-146 16</inkml:trace>
  <inkml:trace contextRef="#ctx0" brushRef="#br0" timeOffset="31824.1612">12878 8710 836 0,'-5'5'24'0,"2"-13"4"0,3-13-28 0,-3 8 0 0,0 2 0 0,-3 6 0 16,3 3 55-16,0-1 5 0,-3 0 0 0,3 3 1 15,-3-2 21-15,3 2 4 0,0 2 1 0,0 1 0 16,0 0 0-16,0-3 0 0,3 5 0 0,0-5 0 15,0 0-36-15,-3 8-7 0,0 2-2 0,3-10 0 16,0 14-13-16,0-1-2 0,0 0-1 0,0 0 0 16,3 3-6-16,0-3-2 0,0 1 0 0,0-1 0 15,3 0-6-15,0 0-2 0,3-2 0 0,-3 2 0 16,0-5-10-16,3 0 0 0,-4-3 9 0,7 1-9 16,-3-4 11-16,-3 1-3 0,6-1 0 0,-3-2 0 15,0-2 9-15,-3-1 2 0,3-2 0 0,-3 0 0 16,0 2 4-16,-3-2 1 0,3-6 0 0,-3 3 0 15,0-2-2-15,0-4 0 0,0 1 0 0,-3 0 0 16,0 0 3-16,-3-1 1 0,0 1 0 0,0 0 0 16,0 0-1-16,-3 2 0 0,0 1 0 0,0-1 0 15,0 0-8-15,0 3-1 0,-3 1-1 0,0 1 0 0,3-2-15 16,-3 3 11-16,0-3-11 0,0 5 10 0,3 1-10 0,0 2 0 16,1 0 0-16,-4 2 0 0,6 4 0 0,3-6 0 15,-3 8 0-15,0 2-11 0,0 3-1 0,3-2-1 16,3 2 0-16,0 1 0 0,0-1 2 0,0 0 1 15,3 0 0-15,0 0 0 0,2 1 10 0,-2-4 0 16,3 1-9-16,0-6 9 0,0 0-8 0,0 1 8 16,3-6-10-16,-3 0 10 0,0 0-10 0,0-3 10 15,0-5-10-15,0-2 10 0,-3-1 0 0,-3 0 0 16,0-5 0-16,3 3 0 0,-6-5 12 0,3 2-2 0,-3 0 0 0,-3 0 0 16,-3-2 10-16,3 2 3 0,0 2 0 0,-3 1 0 15,0 3 5-15,-3-1 0 0,-3-2 1 0,0 5 0 16,3 3-7-16,-3-1-2 0,3 1 0 0,-3 2 0 15,3 1-11-15,0-1-9 0,1 3 12 0,2 3-12 16,0-3-9-16,6 0-9 0,0 0-2 0,0 0 0 31,0 0-112-31,0 0-24 0,6 8-4 0,2-6-852 0</inkml:trace>
  <inkml:trace contextRef="#ctx0" brushRef="#br0" timeOffset="32524.1833">13203 8210 1443 0,'0'0'32'0,"0"-5"6"0,0 5 2 0,0 0 0 0,0 0-32 0,0 0-8 0,0 0 0 0,3-6 0 16,6 4 54-16,-3 4 9 0,-3 4 1 0,0-1 1 15,0 6-13-15,0 2-2 0,0 0-1 0,-3 3 0 16,0 2-7-16,3 4-2 0,-3 1 0 0,0-1 0 16,0 1-11-16,-3-1-2 0,3 1-1 0,0 1 0 15,0 0-12-15,-3-3-2 0,3 0-1 0,-3-2 0 16,6-3-11-16,-3-3 8 0,0-2-8 0,0-1 8 16,0 3-8-16,3-5 0 0,-3-5 0 0,0-3 0 15,0 0-28-15,0 0-2 0,6-13 0 0,-6-3 0 16,3 0-9-16,0 0-1 0,3-5-1 0,-6-3 0 15,2 0-10-15,-4 1-1 0,2-4-1 0,0 1 0 0,0-4 37 0,-3 1 7 16,-3 0 9-16,6 3-13 0,-3-1 13 0,-3 4 15 16,3-1-3-16,-3 5-1 0,3 1 27 0,-3 2 6 15,3 0 0-15,0 5 1 0,-3 1-5 0,6 4 0 16,0 6-1-16,-3-2 0 0,0-1-20 0,3 3-4 16,0 0-1-16,0 0 0 0,6 8-2 0,-6 3-1 15,3 2 0-15,3 0 0 0,0 3-11 0,-3 5 0 0,0-2 0 0,3-1 0 16,3 3 8-16,-3-2 0 0,0 2 0 0,-1-2 0 15,1-1 10-15,3 3 2 0,-3-5 0 16,3 0 0-16,-3-5-4 0,0-1 0 16,3 3 0-16,-3-5 0 0,3-2-16 0,0 2 10 0,-3-3-10 0,0-2 8 15,0-3 4-15,0-3 0 0,3 0 0 0,-3-2 0 16,0-3 5-16,-1 0 2 0,-2-2 0 0,3-4 0 16,-3-2-6-16,0 1-1 0,0-7 0 0,0 1 0 15,-3 0-12-15,0-3 11 0,0 3-11 0,0-3 10 16,-3 3-10-16,3 0 10 0,0 5-10 0,-3-2 10 15,3 2-10-15,-3 2 0 0,0 1 0 0,3 3 0 16,-3-1 0-16,3 3 0 0,0 8 0 0,0 0 0 16,3-3 0-16,-3 3-9 0,0 0 9 0,0 0-13 15,6 8 5-15,0 0 8 0,0 3-13 0,0 5 5 16,0 2 8-16,0 3 0 0,0 1 0 0,3-1 0 16,-3 0 0-16,3 0 0 0,0 3 0 0,0-3 0 0,0 0 0 15,0 0 8-15,-3-2-8 0,0-1 0 0,5-2 0 16,1 0-18-16,0-5 3 0,3-1-696 15,3 1-139-15</inkml:trace>
  <inkml:trace contextRef="#ctx0" brushRef="#br0" timeOffset="33611.1436">12989 12880 932 0,'0'0'20'0,"0"0"5"0,0 0 1 0,0 0 0 0,-3-5-26 0,3 5 0 0,-6 0 0 0,3-3 0 16,-3 0 77-16,3-2 11 0,0 2 1 0,3 3 1 16,-3 0 2-16,-3 0 1 0,6 0 0 0,-3 0 0 15,3 0-22-15,-6 0-5 0,3 3-1 0,3-3 0 16,-3 5-26-16,0 1-6 0,3-1-1 0,-3 3 0 15,6 0-16-15,0 5-3 0,0-2-1 0,0 2 0 16,3 0-12-16,0 0 0 0,3 1 8 0,-3-1-8 16,3 0 0-16,-3 0 0 0,6-5 0 0,-4 0 0 15,1-3 0-15,0 1 0 0,3-1 0 0,-3-5 0 16,0-3 0-16,-9 3 0 0,12-5 0 0,-6 0 0 16,3-6 15-16,-3-2 0 0,3 2 0 0,-6 1 0 15,0-6 5-15,0 0 0 0,-3 3 1 0,0 0 0 16,-3-3-8-16,3 0-1 0,-6 3-1 0,3-1 0 15,-3 1 1-15,-3 0 1 0,3 0 0 0,-3-1 0 16,-3 4 4-16,0 5 1 0,3-1 0 0,-3 1 0 0,0 0-6 16,1 2-2-16,-4 3 0 0,6 0 0 15,-3 3-10-15,3 2 8 0,3 0-8 0,-3 3 8 0,3 3-8 16,0-1-9-16,3 4 9 0,0-1-13 0,3 0 13 0,3 3-12 16,-3-3 12-16,6 0-12 0,-3 1 12 0,3-4-11 15,0 3 11-15,3-2-10 0,0-6 10 0,0 3-10 16,-9-8 10-16,0 0-10 0,9 0 1 0,-9 0 0 15,15-8 0-15,-7 0 0 0,1 0 9 0,0-2 0 16,-6-1 0-16,0 1 0 0,0-1 16 0,-3-2 6 16,-3 2 1-16,0 3 0 0,-3-2 22 0,-3 2 5 0,3 0 1 15,1 3 0-15,-4 2-11 0,0 3-1 0,0-3-1 0,0 3 0 16,0 0-26-16,3 0-12 0,-3 0 10 0,6 3-10 31,-3-6-107-31,0 1-27 0,3 2-6 0</inkml:trace>
  <inkml:trace contextRef="#ctx0" brushRef="#br0" timeOffset="34342.7911">13075 12068 1400 0,'0'0'31'0,"0"0"6"0,0 0 2 0,0 0 0 0,-3 5-31 0,3 0-8 0,3 3 0 0,0 0 0 16,0 3 44-16,0 2 7 0,3 3 1 0,0 2 1 16,0 1 2-16,3 2 0 0,-6 3 0 0,6 0 0 15,-6-1-14-15,5 1-2 0,-2 3-1 0,-3-6 0 0,3 3-6 16,-3-6 0-16,0-2-1 0,3 3 0 15,-6-1-17-15,3-2-3 0,0 0-1 0,-3 0 0 16,0-3-2-16,0 3-8 0,0-6 12 0,0 1-4 0,0-11-8 0,0 0 12 16,0 0-12-16,0 0 12 0,-3-3-12 0,0-2-14 15,3-5 3-15,-6-1 1 0,3-2-6 0,0-1 0 16,0-7-1-16,0 0 0 0,0 0 5 0,-3-3 0 16,0 0 1-16,1-2 0 0,-1-3 11 0,3 2 0 15,-3 4 0-15,0-4 0 0,3 6 0 0,-3 0 0 16,3 5 8-16,-3 0-8 0,3 0 16 0,3 6 0 0,-6 2-1 15,6 0 0-15,-3 5 5 0,0 0 0 0,0 1 1 16,3 4 0-16,0 1-2 0,0 2-1 0,3 3 0 0,-3 0 0 16,3 5-10-16,0 3-8 0,0-3 9 0,3 3-9 15,-3 0 9-15,3 3-9 0,0-1 8 0,-3 1-8 16,3-3 9-16,0 2-9 0,-3-5 10 0,6 3-10 16,-1-2 12-16,-2-4-3 0,0 3-1 15,3-5 0-15,-3 0-8 0,-6-8 0 0,12 6 9 0,-12-6-9 16,0 0 8-16,0 0-8 0,12-3 8 0,-3-2-8 15,0-1 16-15,0-2 0 0,-6-5-1 0,3 3 0 16,-6-6-5-16,3 0-1 0,-3-3 0 0,0 1 0 16,0-3-9-16,0-1 10 0,-3 1-10 0,0 5 10 15,0 0-10-15,0 1 0 0,0 1 0 0,0 1 8 16,0 5-8-16,3 0 0 0,-6 0 9 0,6 3-9 16,-3 2 0-16,3 3 0 0,0 0 0 0,0 0 0 15,0 0 0-15,0 0 0 0,0 0 0 0,6 11 0 16,0 0 0-16,0-1 9 0,0 3-1 0,3 1-8 0,-3 1 15 15,3 1-4-15,-3 0-1 0,0 0 0 0,2 0-2 0,1-3 0 16,-6 0 0-16,3 1 0 0,0-6-8 0,0 0 10 16,-3-3-10-16,3 0 10 0,-6-5-10 0,9 3 0 15,-3-1 0-15,-6-2 0 16,6 0-30-16,0-2 2 0,0-4 0 0,3 1-699 16,-6 0-139-16</inkml:trace>
  <inkml:trace contextRef="#ctx0" brushRef="#br0" timeOffset="37211.3887">12870 14708 802 0,'0'0'17'0,"0"0"4"0,0 0 1 0,0 0 2 0,0 0-24 0,0 0 0 0,0 0 0 0,3 11 0 16,-1-1 56-16,-2-10 8 0,6 8 0 0,-6-8 1 15,6 11-25-15,0-3-6 0,0 0-1 0,3 0 0 16,0 0-17-16,-3 0-3 0,3-3-1 0,3 3 0 16,-3-6-4-16,3 4-8 15,-3-1 11-15,0 0-11 0,-3-2 8 0,3 0-8 0,-1-1 0 0,-2-2 0 16,0-2 16-16,-3-1 0 0,0 0 0 0,3-2 0 16,-3 2 25-16,-3-2 5 0,0-3 1 0,0 0 0 15,-3-2-3-15,3 2 0 0,-6-3 0 0,3-2 0 16,-3 2-12-16,0 3-2 0,-5-2-1 0,5-1 0 15,-3 3 3-15,0 0 1 0,-3 3 0 0,3 0 0 16,-3-1-5-16,3 4-2 0,-3-3 0 0,0 5 0 16,-3-3-5-16,3 3-1 0,4 3 0 0,-1-3 0 15,-3 5-10-15,6-3-2 0,0 4-8 0,0 2 12 0,3-3-12 16,0 3 9-16,3 0-9 0,3 2 8 0,0-2-8 16,3 3 0-16,-3 2-12 0,6-2 12 0,0-1-8 15,0 4 8-15,2-4 0 0,1 1 0 0,0-1-9 0,0-2 9 16,0-2-12-16,3-1 12 0,0-3-10 0,0 1 10 15,-3-3-8-15,0-3 8 0,-1 1 0 0,-2-3-8 16,0-1 8-16,-3-2 0 0,0-2 46 0,-3 2 14 16,-6-5 4-16,6 2 0 15,-3 0-94-15,3 1-18 0,-6-3-4 0,0 2-1 0,0 0 61 0,-3 3 12 16,-3-2 2-16,0 2 1 0,0 0 8 0,-2 3 1 0,2-1 1 0,-6 4 0 0,3-1 4 16,-3 3 1-16,6 0 0 0,-3 0 0 0,3 5-6 0,0-2-2 15,0 2 0-15,3 3 0 0,-3 0-11 0,6 0-3 16,-2 3 0-16,5-1 0 0,0 1-16 0,3 2 10 15,-3 0-10-15,5-2 8 0,-2 2-8 0,3-2 0 16,0-1-10-16,3 1 10 16,-3 0-30-16,3-4 0 0,0-4 0 0,0 0 0 15,3-1-122-15,-3-4-24 0,3-1-4 0,0-2-705 16</inkml:trace>
  <inkml:trace contextRef="#ctx0" brushRef="#br0" timeOffset="37888.3126">13102 14200 1346 0,'6'0'29'0,"-9"0"7"0,0 0 0 0,3 0 3 0,3 0-31 0,-6 0-8 0,0 0 0 0,3 3 0 15,0-3 81-15,0 2 15 0,0 4 4 0,0-1 0 16,0 3-27-16,3 0-5 0,-3 5 0 0,-3-2-1 16,-3 5-67-16,6 2 0 0,0 1-18 0,0 2 4 15,0 0 86-15,0 0 18 0,0 0 3 0,0 3 1 16,3 0-71-16,-3-3-15 0,0 3-8 0,3-3 10 0,3-2-10 0,-3-1 0 16,-3-2 0-16,3-3 8 15,0 0-8-15,-3-2 0 0,0-6 0 0,0 3 0 16,3-5-15-16,-3-3 2 0,0 0 0 0,-3-3 0 0,0-5-10 0,3-2-1 15,-3-1-1-15,0-5 0 0,0 0 9 0,0-2 3 16,-3-3 0-16,6 0 0 0,-3-1 13 0,-3-1 0 16,0-1 0-16,3 0-9 0,0 3 9 0,0-3 0 15,-3 3 10-15,3 2-10 0,0 1 16 0,0 2-4 16,0 3 0-16,0-1 0 0,3 4 4 0,-3 2 0 16,0 3 0-16,3-1 0 0,0 6 3 0,0 0 1 15,0 0 0-15,0 0 0 0,0 0-8 0,0 6 0 16,-3 4-1-16,6 1 0 0,3 2-11 0,0 3 0 15,3 0 0-15,0 2 0 0,3 1 0 0,-3-3 0 0,3 2-9 0,-3 1 9 16,3-1 0-16,2 1 0 0,-2-3 0 0,-3-3 0 16,3 0 0-16,0-5 0 0,-3 0 0 0,3 0 0 15,-3-3 0-15,0-2 0 0,0-3-8 0,0-3 8 16,-3-2 0-16,0 0 8 0,-1-1-8 16,1-4 12-16,0-3 6 0,-6-3 1 0,3 0 0 0,-3-3 0 15,3-2-6-15,-6 0-1 0,3 0 0 0,-3 0 0 16,0-1-12-16,0 4 11 0,0-1-11 0,-5 1 10 15,2-1-10-15,0 3 8 0,3 3-8 0,-3 3 8 32,3-1-8-32,-3 1 0 0,3 4 0 0,3 4 0 0,0-4 0 15,0 6 8-15,0 0-8 0,6 3 0 0,0 2 0 0,0 3 8 16,0 3-8-16,3-1 0 0,2 4 8 0,1-1-8 16,0 3 0-16,-3 2 8 0,6 1-8 0,-3-1 0 15,0 3 9-15,0 1-9 0,-3-4 0 0,6 6 0 16,-4-3 0-16,4 3-732 0,0-6-150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52:00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3717 7943 1648 0,'0'0'36'0,"0"0"8"0,0 0 2 0,3-3 0 0,-3 3-37 0,0-8-9 16,3 0 0-16,-3-2 0 0,0-1 33 0,0 1 5 0,-3-6 1 0,3 0 0 15,0-3-12-15,-3-2-3 0,0-3 0 16,-3 0 0-16,3-2-14 0,-3-3-10 0,0 2 12 0,-3-2-12 16,-3 0 0-16,0 3 0 0,-3-3-12 0,0 2 3 31,-6 1-44-31,1 2-9 0,-4 0-2 0,-3 3 0 16,-3 0-9-16,-2 0-3 0,-1 5 0 0,-3 3 0 15,3-1 22-15,-5 6 4 0,2 3 1 0,-3 5 0 0,-2 3 22 0,-1 2 5 0,-3 6 1 0,1 4 0 16,5 7 21-16,-3-1 0 0,6 3-9 0,-5 5 9 15,5 2 12-15,-3 9 7 0,4 0 1 0,-4 5 0 16,0 2-20-16,1 4 0 0,2 4-11 0,-6 3 11 16,3 3-20-16,4 5 4 0,-1 3 0 0,0 3 0 15,1 2-32 1,-4 5-7-16,3 1-1 0,-2 2 0 0,-1 5 31 0,3 3 5 0,0 0 2 0,-5 5 0 16,8 3 18-16,0 0 16 0,0 0-4 0,1 2 0 15,2 3 40-15,3 3 8 0,3-3 2 0,-2 1 0 0,2 2-7 0,-3-1-2 16,3-4 0-16,0 2 0 0,1 0-22 0,-1 3-5 15,3 3-1-15,3-4 0 0,-3 4 0 0,3-3 0 16,0 2 0-16,4-2 0 0,-4 0-2 0,6 2-1 16,0 1 0-16,-3-3 0 0,3-1-6 0,3 4-2 15,6-1 0-15,-6-2 0 0,6 0-4 0,3 0-1 16,0 0 0-16,0-3 0 0,3 3 2 0,6-3 0 16,-6 5 0-16,6-2 0 0,0 0-11 0,0 0 0 15,0 2 0-15,3-2 8 0,0 0-8 0,0 0 0 16,3 2 0-16,-4-2 8 0,-2 0-8 0,6-3 0 15,0 0 0-15,0-5 0 0,-3 0 0 0,3 0 0 0,-3-5 0 16,6 5 0-16,-10-6 0 0,7-2 12 0,3-5-12 0,-6 2 12 16,6 1 16-16,-9-4 4 0,6-2 1 15,3-2 0-15,0 2-15 0,2-3-3 0,-5 0-1 16,3 1 0-16,3-4-5 0,3 1-1 0,0 0 0 0,-4-6 0 16,4 1-8-16,3-3 0 0,-3-1 0 0,3-1 8 15,2-4-8-15,-5-2 0 0,3 0 0 0,3-6 0 16,-3-2 0-16,2 0 0 0,-5 0 0 0,3-3 0 15,3-5-11-15,-1 0 3 0,-2-5 0 0,0 0 0 16,6-1-5-16,-3-4-1 0,2-4 0 0,-2 7 0 16,3-9 14-16,0 2 0 0,-4-4 0 0,1-3-9 15,0-3 9-15,0-3-8 0,-1-2 8 0,1-3-8 16,0-2 8-16,-3-6 0 0,5 3 0 0,4-8-8 16,-3 0 8-16,0 0 11 0,-4-8-3 0,1-2 0 0,3-4-8 15,-3 1 0-15,-1-13 0 0,1-1 0 0,0-4 0 16,-3 1 0-16,-3-7 10 0,2-2-10 0,-5-6 12 0,3 0-12 15,-3 0 12-15,0-8-12 0,-3-5 15 0,-1-1-4 16,4-4-1-16,0-6 0 0,-6 3 17 0,3-5 3 16,-3-6 1-16,3-2 0 0,-4-1 1 0,4-2 1 15,0 0 0-15,-3-3 0 0,0-5-6 0,3 1-2 16,0-1 0-16,-1-3 0 0,1-2 3 0,3-3 1 16,-3 0 0-16,0-3 0 0,0 1-4 0,0-3-1 15,-1-3 0-15,4-3 0 0,-3 1-12 0,0-1-4 16,3-4 0-16,3-1 0 0,-6 0-8 0,2 0 0 15,-2-5 9-15,3 0-9 0,0-5 8 0,-3 2-8 0,0-2 8 16,-1-1-8-16,1-4 0 0,0 2 0 0,-3-3 0 16,0 0 8-16,-3 3-8 0,3-2 0 0,-3-3 0 0,0 5 0 15,-1 0-12-15,-2 2 0 0,3-4 0 0,-6-1 0 16,0 6 12-16,-3-1 0 0,0-4-9 0,0 2 9 16,0-3 0-16,-3 6 0 0,0-3 0 0,-3 0 0 15,3-3 0-15,-6 3 0 0,0 5 0 0,-3 0 0 16,3-2-13-16,-3 5 1 0,-2 3 1 0,-1 2 0 15,-3-3 27-15,-3 6 4 0,0 8 2 0,0 0 0 16,-3-3-4-16,-3 8-1 0,4 8 0 0,-1 3 0 16,-3 0-1-16,0 5 0 0,0 2 0 0,1 3 0 15,-1 9-4-15,3 4-2 0,-6 3 0 0,3 8 0 16,1 3-10-16,-4 3 0 0,0 2 0 0,0 8 0 16,0 2-32-16,-2 6-1 0,2 5-1 0,0 3-714 0,-3 3-144 0</inkml:trace>
  <inkml:trace contextRef="#ctx0" brushRef="#br0" timeOffset="978.2344">4485 7916 1098 0,'0'0'24'0,"0"0"4"0,0 0 2 0,0 0 2 0,-3-2-32 0,3-1 0 16,-3-2 0-16,3-1 0 0,0 1 63 0,-3 0 6 16,3-3 2-16,-3 0 0 0,0-3-6 0,0 1-1 15,-3-1 0-15,3 1 0 0,-3-4-22 0,0 4-5 16,0-1-1-16,-3 1 0 0,3-1-4 0,-3 1 0 0,0-1-1 16,0 0 0-16,0-2-9 0,-3 3-2 15,0-1 0-15,1 3 0 0,-1-3-8 0,-3 4-1 0,3 1-1 16,0 1 0-16,3 2 6 0,-3 1 2 0,3-1 0 15,3 3 0-15,-3 0 8 0,6 5 2 16,-6 1 0-16,3 2 0 0,1-1-14 0,2 4-2 0,0 2-1 16,3 3 0-16,3 0-11 0,0 3 0 0,0 2-10 15,-1 0 10-15,1 3-11 0,3 2 11 0,0-2-12 0,3 2 12 16,-3-2 0-16,3 0 0 0,-3 0 0 0,3 2 0 16,0 3-10-16,0-2 10 0,0 5-8 0,0-3 8 15,-3 0 0-15,3 3 0 0,3-1 0 0,-4 1 0 16,-2-3 0-16,3 3 11 0,0-6-11 0,0 3 12 15,-6 1-12-15,6-4 0 0,-3 1 0 0,0-4 8 16,3 1-8-16,-6-5 0 0,0 2 0 0,0-3 8 16,6-4-8-16,-6 1 0 15,-3-4-12-15,3 0 12 16,0-3-41-16,0-3-1 0,-3 3 0 0,0-8-557 0,0 0-111 0</inkml:trace>
  <inkml:trace contextRef="#ctx0" brushRef="#br0" timeOffset="1439.6399">4246 8406 1378 0,'0'0'30'0,"0"0"6"16,0 0 2-16,0 0 2 0,0 0-32 0,-3 5-8 0,3-5 0 0,0 0 0 16,0 0 24-16,0 0 3 0,0 0 1 0,3 8 0 0,-3-8-5 0,0 0-1 15,9 3 0-15,0-1 0 0,0-2-12 0,0-2-2 16,0-1-8-16,0 3 12 0,0-5 3 0,6 2 0 15,-3-2 0-15,0 2 0 0,3 1-15 0,-4-4 0 16,1 4 8-16,0-4-8 0,3 6 0 0,-3-5 11 16,3 2-11-16,-3 1 10 15,3 2-10-15,-3 2 0 0,0-2 0 0,-1 3 8 16,4 0-8-16,-3-1 8 0,0 4-8 0,-3-1 8 16,0 0 2-16,0 3 0 0,3 0 0 0,-6 3 0 15,3-1 1-15,-3 1 0 0,6 2 0 0,-4-2 0 16,-2 2 1-16,3-3 0 0,0 1 0 0,-3 0 0 15,6-1-12-15,-6-2 0 0,3-3 0 0,-3 3 8 16,3-5-8-16,0 0 0 0,0 2 0 0,-3-5 0 0,0 0 0 16,3-3 8-16,-6-2-8 0,3 2 8 0,-3-5 18 0,2 3 3 15,-5-3 1-15,3 0 0 0,-3-2 1 0,3 2 0 16,-3 0 0-16,0-3 0 0,-3-2-4 0,0 2-1 16,0 1 0-16,1-1 0 0,-4 1 3 15,0-1 1-15,-3 0 0 0,3 4 0 0,-3-4-18 0,0 0-4 16,0 6-8-16,-3-3 12 0,3-2-12 0,0 2 0 15,3 2 0-15,-3-2 0 16,3 3-20-16,0-3-8 0,0 3 0 0,3 0-1 16,0 2-138-16,3 3-27 0,-2-5-6 0,2-1-562 15</inkml:trace>
  <inkml:trace contextRef="#ctx0" brushRef="#br0" timeOffset="1674.0404">5014 8401 1205 0,'-3'2'34'0,"3"-2"8"0,0 0-34 0,0 0-8 0,0 0 0 0,-3 0 0 16,0 0 141-16,3 0 27 0,-5-2 4 0,-1-4 2 15,-3 1-62-15,0-3-12 0,0 3-2 0,3-6-1 16,0 1-28-16,-3-4-5 0,0 1-2 0,6 0 0 16,-3 0-21-16,3-1-4 0,-3 1-1 0,3 0 0 15,6 5-20-15,-3-3-4 0,-3 1 0 0,3 2-1 16,6 0-11-16,-3-3 0 0,0 6 0 0,3-3 0 15,0 0 0-15,3 0 0 0,0-2 0 0,6-1 0 16,-6 1-40-16,6-1-1 0,2 0 0 0,1-2-681 16,0 3-136-16</inkml:trace>
  <inkml:trace contextRef="#ctx0" brushRef="#br0" timeOffset="2391.4202">5750 7871 1458 0,'0'0'32'0,"0"0"6"0,0 0 2 0,-3-5 1 0,-3 0-33 0,0 2-8 15,3-2 0-15,3 5 0 0,0 0 42 0,0 0 6 0,-3-3 2 0,3 3 0 16,0 0-8-16,0 0-2 0,0 0 0 0,0 8 0 16,3 0-16-16,3 3-3 0,0-1-1 0,-3 3 0 15,3-2-9-15,-3 5-3 0,3-3 0 0,-1 3 0 16,1-3 8-16,-3 0 2 0,-3 3 0 0,3-2 0 16,3 1-3-16,-3-1-1 0,-3-1 0 0,0 0 0 15,0 0 8-15,0 1 2 0,0-6 0 0,-3 2 0 16,0 1 1-16,0-3 1 0,3 0 0 0,-3 0 0 15,0-3-2-15,-3 0 0 0,3 0 0 0,-2-2 0 16,-1-3 4-16,-3 0 1 0,3-3 0 0,-3-2 0 16,0 0 0-16,-3 0 0 0,0-3 0 0,3 2 0 15,0-4-9-15,-3-1-1 0,3 1-1 0,-3-4 0 16,3 1-10-16,1 0-8 0,-1 0 12 0,0 2-12 0,0-2 0 0,3 2 0 16,0-2 0-16,0 2 0 0,3 1 0 0,0-1 0 15,0 3 0-15,3-2 0 0,3 2 0 0,-3-3 0 0,0 3 0 16,6 0 0-16,-3 0-9 0,3-2 9 0,-3 2-8 15,6 0 8-15,0 0-9 0,0 0 9 0,0 0-10 0,-1 3 10 16,4 0-8-16,0-1 8 0,0-2 0 16,3 3-9-16,0 0 9 0,-3-1 0 0,3 4 0 15,0-3 0-15,0 2 0 0,-1-5 0 0,-2 3 0 0,6 2 0 16,0-2 0-16,-6-1 0 0,3 4 0 0,0-4 0 31,0 4-30-31,-1-1-7 0,-2 3-2 0,3 0 0 0,-3-5-120 0,0 2-24 0,-3 1-5 16,0-4-674-16</inkml:trace>
  <inkml:trace contextRef="#ctx0" brushRef="#br0" timeOffset="2610.2054">6080 7840 1638 0,'0'0'36'0,"0"0"7"0,0 0 1 0,0 0 3 0,0 0-38 0,0 0-9 15,0 0 0-15,0 0 0 0,0 0 12 0,9 0 1 16,-3 0 0-16,3 0 0 0,-3 0-2 0,3-3-1 16,0 0 0-16,3 1 0 0,-4-4-10 0,4 1 0 15,-3 0 0-15,3 0 0 0,0-1 0 0,0 1-11 16,-6 0 3-16,3-1 0 16,3 1-112-16,0 2-21 0,-6 1-5 0</inkml:trace>
  <inkml:trace contextRef="#ctx0" brushRef="#br0" timeOffset="2828.9638">6208 7956 1657 0,'0'0'47'0,"0"0"10"0,0 0-45 0,0 0-12 0,0 0 0 0,0 0 0 16,0 0 70-16,0 0 12 0,0 0 2 0,0 0 1 15,0 0-47-15,0 0-10 0,0 0-1 0,6 3-1 16,-6-3-26-16,0 0 0 0,0 0 0 0,12 2 0 15,0-2 0-15,0 0 0 0,-3 0 0 0,2-2 0 16,-2-1 0-16,3-2-14 0,3 2 5 0,-3-2 1 16,-3 0-46-1,0-1-9-15,6 1-1 0,-3-3-479 0,3 0-95 0</inkml:trace>
  <inkml:trace contextRef="#ctx0" brushRef="#br0" timeOffset="3099.8793">6518 7366 1537 0,'0'0'33'0,"0"0"7"0,0 0 2 0,0 0 2 0,0 0-35 0,0 0-9 0,6 8 0 0,-1 3 0 16,4 2 56-16,0 3 10 0,-3 0 2 0,3 2 0 15,3 3-1-15,-3 0 0 0,3 3 0 0,-3 0 0 16,3 5-19-16,0 0-4 0,-3 0-1 0,3 3 0 16,-4 0-13-16,4-3-2 0,0 0-1 0,-6 0 0 15,3-2-17-15,0-4-10 0,3 4 12 0,0-6-12 16,0 0-96-16,-3 0-27 0,3-2-5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53:54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495 1101 0,'0'0'31'0,"0"0"7"0,0 0-30 0,0 0-8 15,0 0 0-15,0 0 0 0,0 0 35 0,0 0 5 16,0 0 2-16,0 0 0 0,0 0 45 0,0 0 9 0,0 0 1 15,0 0 1-15,0 0-53 0,0 0-10 0,0 13-3 0,3-8 0 16,0 9 26-16,0-1 5 0,0 0 1 0,3 6 0 16,-3 2-20-16,0 5-4 0,-3 1-1 0,3-4 0 15,-3 7-28-15,0 1-11 0,0-4 8 0,-3-1-8 16,3 6 19-16,0-6-2 0,-3-2 0 0,0 3 0 16,3-6 3-16,-3 5 0 0,0-2 0 0,3-3 0 15,-3 0-9-15,3 3-2 0,-3-5 0 16,0 2 0-16,3 0-9 0,0-2 0 0,0-1 0 0,3-5 8 15,-3 3-8-15,3-5 0 0,0 2 0 0,-3-5 0 16,3 3-34 0,-3-11-2-16,3 2-1 0,-3-2 0 0,0 0-60 0,0 0-12 0,6-2-3 0,-3-4-708 15</inkml:trace>
  <inkml:trace contextRef="#ctx0" brushRef="#br0" timeOffset="343.7857">18608 900 1148 0,'0'0'25'0,"0"0"6"0,0 0 1 0,-3 5 0 0,0 3-32 0,0-3 0 15,0 3 0-15,0 0 0 0,-2 3 70 0,5-3 8 16,-3 2 2-16,3 3 0 0,0-5-26 0,0 5-5 16,3 1-1-16,-1-1 0 0,1 5-25 0,3-4-6 15,-3-1-1-15,3 0 0 0,0 6-16 0,3-6 8 0,0-5-8 0,0 5 0 16,0-8 12-16,0 3-12 0,0-2 12 15,0-1-12-15,0-2 32 0,0 2-1 0,0-5 0 0,0 0 0 16,2-8-4-16,-2 5-1 16,-3 1 0-16,3-9 0 0,0 3 0 0,-3 0 0 0,-3 3 0 0,0-8 0 15,3 5-2-15,-6-3 0 0,0 3 0 0,0-5 0 16,-6 0 4-16,3 2 0 0,-3 3 0 0,-3-5 0 16,-3 0-8-16,3 5-2 0,-3-5 0 0,4 7 0 15,-1-2-18-15,-3-2 0 0,3 2 8 0,0 3-8 16,3 5 0-16,-3-8 0 0,3 8-8 0,3-6 8 15,3 6-52-15,0 0-5 0,0 0-1 16</inkml:trace>
  <inkml:trace contextRef="#ctx0" brushRef="#br0" timeOffset="709.394">18888 963 1342 0,'0'0'29'0,"0"0"7"0,0 0 0 0,0 0 3 0,0 0-31 16,0 0-8-16,0 0 0 0,0 0 0 0,0 0 59 0,0 0 10 15,0 0 3-15,0 8 0 0,0-3-31 0,0 3-5 16,0-2-2-16,0 1 0 0,3 7-25 0,-3-9-9 16,3 8 0-16,0 0 9 0,0 1-9 0,3-6 10 15,-3 5-10-15,3-3 10 0,0 4-10 0,0-6 0 16,3 5 0-16,-3-8 0 0,0 3 0 0,0-3 0 15,0 1 0-15,3 2 0 0,-1-8 10 0,-2 0 0 16,0 0 0-16,0 0 0 0,0-6 11 0,3 1 3 16,-6-3 0-16,3 0 0 0,0 3 10 0,0-8 2 15,-3-1 1-15,0 6 0 0,-3-5 4 0,0 0 1 16,0 0 0-16,0 2 0 0,-6 3-8 0,3-5-2 0,0 2 0 0,0 3 0 0,-3 1-14 0,3 1-3 16,-3-2-1-16,3 3 0 0,-3 0-14 0,3 2 0 15,-3-2 0-15,3 0 0 16,-3 5-53-16,6 0-4 0,-3-8-1 0</inkml:trace>
  <inkml:trace contextRef="#ctx0" brushRef="#br0" timeOffset="990.5982">19076 540 1074 0,'0'0'30'0,"0"0"8"0,0 0-30 16,0 8-8-16,3 2 0 0,-3-2 0 0,0 5 61 0,3 1 11 0,-3-1 3 0,3 5 0 16,0 4-18-16,0-4-3 0,0 1-1 0,2 7 0 15,-2-5-13-15,0 0-2 0,0 3-1 0,0-3 0 16,-3 3-4-16,3-3-1 0,0 3 0 0,-3-3 0 16,0-2-9-16,0 2-3 0,0-2 0 0,0-1 0 15,0 3-11-15,0-2-9 0,0 2 12 0,0-3-12 16,0 1 8-16,3 2-8 0,-3-8 0 0,0 6 0 15,3-6 0-15,-3 0 0 0,0-5-12 0,0 3 3 16,3-3-53-16,0 0-10 0,-3-8-3 0</inkml:trace>
  <inkml:trace contextRef="#ctx0" brushRef="#br0" timeOffset="1605.9213">19352 926 1314 0,'0'0'28'0,"0"0"7"0,0 0 1 0,0 0 1 0,0 0-29 0,-5 5-8 16,2-2 0-16,-3 2 0 15,3 1 49-15,-3-4 9 0,0 4 2 0,0-1 0 16,0 0-16-16,-3 3-2 0,3-3-1 0,-3 3 0 15,3 0-3-15,-3 3-1 0,0 2 0 0,0-5 0 16,3 5-2-16,0 0-1 0,-3 1 0 0,3 4 0 16,1-5-9-16,2 1-1 0,-3-1-1 0,6 0 0 15,-3-2-6-15,3 2-1 0,3-5 0 0,-3 5 0 16,3-8-16-16,3 3 8 0,-1-2-8 0,1-6 0 16,3 8 15-16,0-8-4 0,0 0-1 0,3 0 0 0,0 0-2 0,0-6-8 15,-3 4 12-15,3-4-4 0,0 6-8 16,-3-8 0-16,0 3 0 0,-1-3 0 0,1 3 0 0,0-6-12 15,-3 3 2-15,3 0 1 0,-3-2-8 0,0 2-2 16,0 0 0-16,0 3 0 0,0-3-1 0,0-3-1 16,0 8 0-16,0-2 0 0,-3 0 7 0,3 2 2 15,-6 3 0-15,0 0 0 0,0 0 12 0,9 0-9 16,-9 0 9-16,6 3-8 0,-3 2 8 0,3 3 0 16,-3-3 0-16,0 3-8 0,0 3 8 0,-3-3 14 15,2 5-3-15,-2-8-1 0,3 9-10 0,-3-9 12 16,0 3-12-16,3 5 12 0,-3-8-12 0,0 3 0 0,0-8 0 0,0 0 8 15,0 0-20-15,0 0-5 0,0 0-1 0,0 0 0 32,0 0-69-32,0 0-13 0,3-8-4 0,0-5 0 15,-3 0-26-15,0-3-6 0,-3 0 0 0,3-2-1 16,0 4 21-16,0-7 5 0,0 8 1 0,-3-3 0 0,3 0 125 0,-3 3 25 0,3 0 4 0,-3 0 2 16,3 7 52-16,-2-7 10 0,2 5 3 0,0 3 0 15,0 0-39-15,0-3-8 0,0 8-2 0,2-6 0 16,1-2-41-16,-3 8-8 0,3-5-1 0,0 5-1 15,3-8-29-15,-6 8-6 0,3 0 0 0,6 0-1 16,-9 0-47-16,6 0-8 0,0 0-3 0</inkml:trace>
  <inkml:trace contextRef="#ctx0" brushRef="#br0" timeOffset="1934.2692">19623 1146 1429 0,'0'0'31'0,"0"0"6"0,0 0 2 0,0 0 2 0,0 8-33 15,0-8-8-15,0 0 0 0,0 0 0 0,0 0 84 0,0 0 14 16,0 0 3-16,0 0 1 0,0 0-30 0,0 0-5 16,0 0-2-16,0 0 0 0,0 0-19 0,6-6-4 15,3-2-1-15,-6 3 0 0,3-8-25 0,0 0-6 16,0-1-1-16,3 6 0 0,0-5-9 0,-3-3 0 16,0 6 0-16,3-1 8 0,0 3-8 0,-3 3 0 0,0-3 0 15,3 3 8-15,-4-1-8 0,1 4 0 0,3 2 0 0,-3 0 0 16,-6 0 0-16,6 2 0 0,-6-2-9 0,6 6 9 15,-3-1 0-15,3 3 0 0,-3 0 0 0,0 2 0 16,0-2 0-16,0 3 0 0,0-3 0 0,0 5 0 16,3-5 0-16,-3 3 0 0,3-3 0 0,-3 5 0 31,3-5-31-31,-3 2 1 0,3-2 0 0,0 3 0 16,-3-3-42-16,3-3-8 0,0 3-1 0,0-3-1 15,0-2-43-15,-1 2-9 0,1-5-2 0,3 0 0 16,0 0-42-16,-3 0-9 0,0 0-1 0</inkml:trace>
  <inkml:trace contextRef="#ctx0" brushRef="#br0" timeOffset="2315.6344">19957 1127 675 0,'6'-13'19'0,"-3"8"5"16,3-3-24-16,-3-3 0 0,-3 3 0 0,3-5 0 0,0 2 129 0,-3 1 22 16,0 4 4-16,0-7 1 0,0 3-20 0,-3 2-4 15,0 0-1-15,0 2 0 0,-3-1-35 0,3 7-8 16,0-6 0-16,-3 1-1 0,0 2-16 0,0 3-3 16,0 0-1-16,0 3 0 0,0 2-27 0,3 1-6 0,-3-4-1 0,0 9 0 15,0-3-22-15,3-3-11 0,-3 8 10 0,3-5-10 16,0 5 0-16,0 1 0 0,3-1 0 0,0 0 0 15,0-2 0-15,0 2 0 0,3 0 0 0,-3-5-10 16,3 3 0-16,3-3 0 0,-3 0 0 0,3-3 0 31,-3 0-15-31,3 3-3 0,0-8-1 0,3 5 0 16,-3-5 1-16,0 0 1 0,0 0 0 0,0 0 0 0,3 0 8 0,-3 0 2 0,0 0 0 0,3 8 0 16,-4-8 9-16,1 6 8 0,3-4-12 0,0 4 12 15,-3-1-15-15,0 3 4 0,3-3 1 0,0 8 0 16,0-5-7-16,0 3-2 0,-3 2 0 0,0 0 0 15,-3 0 7-15,3 3 2 0,-6-2 0 0,0 1 0 16,0-1 21-16,0-1 4 0,-6 3 1 0,3 2 0 16,-3-4 32-16,0 4 8 0,-3-5 0 0,0 3 1 0,0 0 3 15,0 0 0-15,-3 2 0 0,3-7 0 16,0 2-8-16,0 0 0 0,1-5-1 0,-1 6 0 0,0-9-37 16,0 3-14-16,3-3 11 0,0-5-11 15,-3 3-71-15,3-6-20 0,6 3-4 0,-6-5-954 16</inkml:trace>
  <inkml:trace contextRef="#ctx0" brushRef="#br0" timeOffset="3258.6596">20856 1016 1407 0,'0'0'31'0,"0"0"6"0,0 0 2 0,0 0 1 0,-3-5-32 0,3-3-8 0,-3 2 0 0,0 1 0 15,3 3 88-15,-3-4 16 0,0-2 3 0,3 3 1 16,-3 0-30-16,0 2-6 0,0-2 0 0,-3 0-1 16,3-3-39-16,-3 8-8 0,3-6-2 0,0 1 0 15,-3 2 17-15,0 3 3 0,0 0 1 0,6 0 0 16,-6 0-35-16,0 3-8 0,0 2 0 0,0 1 0 15,0 2 0-15,3-3 0 0,-3 3 9 0,3 2-9 16,-2 4 0-16,2 1 0 0,0 4 0 0,3-1 0 16,-3 1 0-16,3 2 0 0,3 0 0 0,-3 3 0 15,3-8 0-15,0 3 0 0,-1-1 0 0,1-5-8 0,0 1 8 0,3-1 0 16,-3 0 0-16,3-5 0 0,-3 2 0 0,3-7 0 16,-6-3 0-16,6 3 0 0,-6-3 8 0,6 2 3 15,-6-2 1-15,6-2 0 0,0-4 5 0,0 1 2 16,-3-3 0-16,3 3 0 0,-3-8-7 0,3 0-2 15,-3-1 0-15,3 1 0 0,-3-8-10 0,0 2 10 16,0 1-10-16,0-3 10 0,0-3 0 0,0 3 0 16,0 2 0-16,-3-2 0 0,3-5-10 0,-3 7-11 15,0-7 3-15,0-1 0 0,0 3 8 0,0 3 9 16,0-5-1-16,-3 7-8 0,3-7 8 0,-3 5-8 16,3 2 0-16,-3 0 0 0,0-2 0 0,3 3-19 0,-3-3 3 15,3 7 0-15,0-1 16 0,-3 1 0 0,3 6 0 16,0-5 0-16,0 5 0 0,0 3-8 0,0-3 8 15,0 8 0-15,0 0-11 0,0 0 11 0,0 0-10 0,0 0 10 16,0 0-13-16,0 0 3 0,0 0 1 0,0 8 0 16,0 0 9-16,3 2 0 0,-3 4-9 0,0-1 9 15,0 5-10-15,3 4 10 0,-3-4-13 0,3 3 5 16,0 6 8-16,0-3 0 0,-3 2 0 0,0 0 0 16,3 1 0-16,0-1 0 0,-3-4 0 0,3 4 0 15,-3 3 0-15,3-2 0 0,-3-1 0 0,3 0 0 16,0 1 0-16,-1-1 8 0,4 1-8 0,-3-6 0 15,3-2 0-15,-3-1 0 0,0 1 0 0,3-6 0 16,-3 0 0-16,3 0-10 0,-3 0 1 0,3 1 0 16,-3-9-99-16,0 3-19 0,3 0-4 0</inkml:trace>
  <inkml:trace contextRef="#ctx0" brushRef="#br0" timeOffset="4245.6833">21094 1019 788 0,'0'0'17'0,"0"0"4"0,0 0 1 0,0 0 0 0,0 0-22 0,0 0 0 0,0 0 0 0,0 0 0 15,0 0 60-15,0 0 7 0,0 0 1 0,0 0 1 16,0 0 9-16,0 0 2 0,0 0 0 0,0 0 0 16,0 0-28-16,0 0-4 0,0 0-2 0,0 0 0 15,0 0-16-15,0 0-3 0,-6 10-1 0,6-2 0 16,-3-3 2-16,3 9 0 0,-3-6 0 0,3 5 0 16,0 0-9-16,0 0-2 0,0 6 0 0,3-6 0 15,0 0-2-15,3 1-1 0,-3-1 0 0,0 0 0 16,3-2-14-16,3 2 0 0,-3-5-12 0,0 5 12 15,2-8 0-15,-2 1 0 0,0 1 0 0,0-1 0 0,3-4 0 0,-3-2 9 16,0 0 1-16,0 0 0 0,-6 0 8 0,9-2 2 16,-6-4 0-16,3 1 0 0,-3-3 14 0,3 3 3 15,-3-3 1-15,-3-3 0 0,3 4-8 0,-3-1-2 16,0-3 0-16,0 3 0 0,0-5 1 0,0 5 0 16,-3-5 0-16,0 7 0 0,-3-7 3 0,3 0 1 15,-3 2 0-15,0 3 0 0,0-5-8 0,0 5-1 16,-3-5-1-16,3 8 0 0,0-6-5 0,-3 8-1 15,3-2 0-15,-3-3 0 0,7 8-30 0,2 0-7 16,-3-5 0-16,3 5-1 31,0 0-83-31,0 0-17 0,0 0-3 0</inkml:trace>
  <inkml:trace contextRef="#ctx0" brushRef="#br0" timeOffset="4575.7975">21317 997 1130 0,'0'0'32'0,"0"0"8"0,0 6-32 15,0 2-8-15,0 0 0 0,0 2 0 16,0-2 53-16,0 3 10 0,0 2 1 0,0 0 1 0,3 0-25 0,-3 1-4 0,3-1-2 0,0 3 0 16,0 0 3-16,0-3 1 0,0 0 0 0,3 0 0 15,-3 1-13-15,3-1-2 0,0-5-1 0,0 5 0 16,0-8-11-16,0 1-3 0,0 1 0 0,2-7 0 15,-2 3 12-15,0-3 3 0,-6 0 0 0,6 0 0 16,0-3 7-16,0-2 2 0,0 3 0 0,0-4 0 16,-3 1-4-16,-3-3 0 0,3-5 0 0,0 8 0 0,-3-9 4 0,-3 6 0 15,3-2 0-15,-3 2 0 16,0-3 8-16,3 1 1 0,-3 4 1 0,0-7 0 16,3 8-42-16,-3-3 0 0,3 3-13 0,0-3 3 15,0 2-2-15,0-2-1 0,0 3 0 0,3-3 0 31,-3 3-123-31,6 5-25 0,-3-8-5 0</inkml:trace>
  <inkml:trace contextRef="#ctx0" brushRef="#br0" timeOffset="5231.9212">21430 1135 1284 0,'0'0'36'0,"0"0"8"0,-3 0-35 0,3 0-9 0,0 0 0 0,-3 5 0 15,0-2 62-15,3-3 10 0,0 0 3 0,0 11 0 16,3-6-19-16,-3 3-4 0,0 0-1 0,3 2 0 16,3-2-11-16,-6 6-3 0,6-9 0 0,-3 3 0 15,0 5 14-15,3-8 2 0,-3 3 1 0,0 0 0 0,0 3-36 0,6-6-7 16,-6 3-2-16,3-3 0 0,-6-5 7 0,9 8 0 15,-3-8 1-15,-6 0 0 0,9 5 18 0,-9-5 3 16,0 0 1-16,8 0 0 0,1 0-12 0,-9 0-3 16,6 0 0-16,0-5 0 0,0-3 12 0,0 3 3 15,-3-3 0-15,0 3 0 0,0-9-10 0,0 4-1 16,0 2-1-16,0-5 0 0,-3 0-16 0,-3-1-3 16,3 6-8-16,-3-5 12 0,-3 0 16 0,0 0 2 15,3 7 1-15,0-7 0 0,0 0-31 0,-3 0-18 16,0 2 2-16,6 3 1 15,-3 0-20-15,0-5-4 0,0 8-1 0,3-3 0 16,0 2-160-16,0 1-32 0,0 5-6 0</inkml:trace>
  <inkml:trace contextRef="#ctx0" brushRef="#br0" timeOffset="5553.3549">21668 1193 1303 0,'0'0'28'0,"0"6"7"0,3 2 1 0,-3-3 0 0,3 3-28 16,-3-3-8-16,-3 3 0 0,3-8 0 0,0 0 109 0,0 0 21 0,0 0 4 0,0 0 1 16,0 0-50-16,0 0-9 0,0 0-3 0,0 0 0 15,0 0-13-15,0 0-2 0,0 0-1 0,0 0 0 16,6-8-21-16,-3 3-4 0,3-3 0 0,0-3-1 0,3 3-31 0,0-5 0 0,-3 0 0 0,3-6 0 16,3 6 31-16,-3 0 0 0,0-6 0 0,-3 6 0 15,2 0-31-15,-2 5 0 0,-3-5 0 0,6 5 0 16,0-3 0-16,0 3 0 0,-6 3 0 0,3 5 0 15,0-8 0-15,0 8 0 0,-6 0 0 0,0 0 0 16,0 0 0-16,12 8 0 0,-3-3 0 0,-3 8 0 16,0 1 0-16,0-1 0 0,0 5 0 0,-3-2 0 15,0 3 0-15,-3-1 0 0,3-2 0 0,0 0 0 16,0 5-10-16,0-2-8 0,-1 2-2 0,4-3-703 16,-3 1-141-16</inkml:trace>
  <inkml:trace contextRef="#ctx0" brushRef="#br0" timeOffset="7788.6271">22689 1042 1094 0,'0'0'24'0,"0"0"4"0,0 0 2 0,0 0 2 0,9 0-32 0,-9 0 0 0,-3 0 0 0,3 0 0 16,0 0 76-16,0 0 10 0,0 0 2 0,-6 0 0 16,3-5-19-16,3 5-3 0,0 0-1 0,-9 0 0 15,0 0-9-15,9 0-1 0,-9 0-1 0,1 0 0 16,2 0-22-16,-3 0-5 0,0 5-1 0,6-5 0 16,-6 3-6-16,0 2-2 0,3 3 0 0,3 3 0 15,-3-6-3-15,0 8-1 0,6-5 0 0,-3 6 0 16,3-1-14-16,0 0 0 0,3-2-12 0,0 5 12 15,6-3-12-15,-3 5 4 0,-3-4 8 0,6-1-13 16,0 5 13-16,0-5 0 0,3-5 0 0,-1 3 0 16,-2 2 0-16,3-5 0 0,3 0 0 0,0-3 0 15,-3 1 0-15,-3-4 0 0,3 4 0 0,-3-6 0 16,3 0 10-16,-6 0 5 0,0-8 1 0,-6 8 0 16,0 0 6-16,6-6 2 0,-6-2 0 0,0-2 0 15,0 2-8-15,5 0 0 0,-5-5-1 0,0 7 0 0,-5-7-3 16,5 0-1-16,-3 2 0 0,6-2 0 0,-3 5-2 15,-3-5 0-15,0 0 0 0,0 0 0 0,6 2-9 0,-6 3 8 16,3 0-8-16,-3-5 8 0,3 0-8 0,0 2 0 16,3 3 0-16,-3 0 0 0,3 3 0 0,0 0 0 15,0 2 0-15,-3 0 0 0,0 3-13 0,11 3 1 16,-5 5 1-16,6 0 0 0,-3 2 11 0,0 4 0 16,0-6 0-16,3 5 0 0,0 0 0 0,-3-5 0 15,0 5 0-15,0-2 8 0,3 2-16 0,-9-5-4 16,8 3 0-16,-2 2 0 0,-3-5 20 0,-3-3 3 15,6 8 1-15,-3-7 0 0,-3 1-12 0,0 1 0 16,6 3 0-16,-6-8 0 0,3 2 0 0,-6-5 0 16,0 0 0-16,6 5 0 0,-3 3 0 0,-3-8 12 0,0 0-4 0,0 0 0 15,0 0 4-15,3 0 1 0,6 0 0 0,-3 0 0 16,0-8-2-16,-6 3-1 0,9 0 0 0,-3-3 0 0,0 0-10 0,0-5 0 16,2 2 0-16,1-2 8 0,-3 0-8 0,9-6 0 15,-9 6 0-15,3 0 0 0,6-1 0 0,-9 6 0 0,3-5 0 16,-3 3 0-16,3 7 0 0,-9 3 0 0,0 0 0 0,0 0 0 15,0 0 0-15,6-5 0 0,-6 5 0 0,12 5-11 16,-6 3 11-16,-3-3 0 0,5 8-9 0,1 1 9 16,-3-1 0-16,0 5-11 0,6-4 11 0,-3 1-8 15,3 4-2-15,-3-8 0 0,0 4 0 0,6-1-673 16,0-4-134-16</inkml:trace>
  <inkml:trace contextRef="#ctx0" brushRef="#br0" timeOffset="13798.149">20629 2257 1346 0,'0'0'29'0,"0"0"7"0,0 0 0 0,0-8 3 0,0 3-31 0,-3-3-8 15,0 2 0-15,3 1 0 0,0 0 30 0,0 2 5 16,-2-5 1-16,2 3 0 0,-3-3-8 0,-3 3-2 15,3-1 0-15,-3 1 0 0,3 0 5 0,-6 2 1 16,3-2 0-16,0 0 0 0,-3 2 0 0,0 3 1 16,0-8 0-16,0 5 0 0,0 1-17 0,0 2-3 15,0 0-1-15,0 0 0 0,3 2-4 0,-2 1-8 0,-1 5 11 0,3-5-11 16,-3 2 0-16,3 6 0 0,0-4 0 0,0 4-12 16,0 2 12-16,3 1-12 0,0 1 12 0,3 4-12 15,-3-3 12-15,3 2-9 0,3 1 9 16,0 2-8-16,0-2 8 0,3-1 0 0,0 1 0 0,0-4 0 15,3-1 0-15,-3-1 0 0,3 0 0 0,-1-2-8 16,4-3 8-16,-3-3 0 0,0 0 8 0,0 1-8 16,0-6 19-16,0 0-1 0,0 0 0 0,0-6 0 15,3 1 14-15,-3-3 2 0,0-5 1 0,0 0 0 16,-3-1-3-16,2-4-1 0,-2-1 0 0,3 1 0 16,0-3-2-16,-3-1 0 0,3 4 0 0,-3-9 0 15,-3 4-13-15,3-4-2 0,-3 6-1 0,0-5 0 16,3-1-13-16,-6 3 8 0,3-2-8 0,0 5 0 15,-3-8 0-15,6 5 0 0,-6 0 0 0,3 3 0 16,3-3 0-16,-3 5-12 0,-3 4 12 0,6-4-13 16,-3 6-4-16,-3 0-1 0,3 2 0 0,-3 0 0 0,3 6 0 0,0-3 0 15,-3 8 0-15,0 0 0 0,0 0-4 0,0 0-1 16,0 0 0-16,0 0 0 0,0 0 15 0,0 8 8 16,0 0-10-16,0 3 10 0,0 2-17 0,0 3 2 15,0 0 1-15,0 5 0 0,0 5 14 0,0-5-9 16,0 3 9-16,3 3-8 0,-3-6 8 0,3 5 0 15,0-2 0-15,-3 3 0 0,3-1 0 0,0-5 0 16,2 3 0-16,-2-5 0 0,3 2 0 0,0-3 0 16,0-2 0-16,3 0 0 0,-3-3 0 0,0 0 0 15,3-2 0-15,0 0 0 0,0-3 0 0,0-3 0 16,0 0 0-16,0 3 0 0,3-8 0 0,-3 0 0 0,2-5 8 0,-2-1-8 16,3 4 12-16,0-6-1 0,-3 3-1 15,0-9 0-15,3 4 1 0,-3-3 0 16,0 2 0-16,-3 0 0 0,3-2-11 0,-3 0 12 15,-3 0-12-15,0-1 12 0,-3 1-12 0,0 0 10 0,-3 0-10 0,0 0 10 16,0-1-10-16,-3 4 8 0,0 2-8 0,3-3 8 16,-3 3-8-16,0 0 0 0,0 0 0 0,0 3 8 15,0 5-8-15,3-5 0 0,3 5-12 0,-6 5 12 16,6-5-19-16,-6 3 4 0,3 7 1 0,0-4 0 0,0 4 54 0,3 3 12 16,0 1 1-16,0 2 1 0,3-1-46 0,0 4-8 0,0-1 0 0,0-4-8 15,0 2 8-15,0-1 0 0,6-1 0 16,-3 2 0-1,0-3-76-15,3-3-12 0,-3 4-4 0,3-9 0 16,0 3 8-16,3-6 0 0,-3 1 1 0,2-3 0 16,-2-3-19-16,3 1-4 0,-3-6-1 0,3 3 0 15,-3-9-34-15,0 6-7 0,3-5-2 0,-3 8 0 16,-3-8 10-16,3 2 1 0,-3 3 1 0,0-2 0 0,-3 7 160 0,0-5 32 16,-3 8 6-16,0 0 2 0,0 0 66 0,0 0 12 0,0 0 4 0,0 0 0 15,8 8-55-15,-5-5-10 0,3 2-3 0,-3 3 0 16,0-3-22-16,0 6-5 0,0-9-1 0,0 9 0 15,-3-6 18-15,3 3 3 0,-3-8 1 0,3 5 0 16,0 3-3-16,-3-8-1 16,0 6 0-16,0-6 0 0,0 0-24 0,0 0-5 15,0 0-1-15,0 0 0 0,0 0-8 0,0 0-3 0,0 0 0 0,9-3 0 16,-6 0-1-16,3-5 0 0,0-2 0 0,0 2 0 16,0-5-3-16,0-1-1 0,0 1 0 0,0 0 0 15,-3 2-7-15,3 3-1 0,-3-5-1 0,3 5 0 16,-3 3-11-16,3-3 0 0,-3 3 0 0,-3 5 8 15,0 0-8-15,0 0 0 0,5 0 9 0,-5 0-9 16,0 0 0-16,6 2 0 0,0 9 0 0,-3-8 0 16,3 7 8-16,0-7-8 0,-3 7 8 0,0-4-8 15,0 2 0-15,3 0 0 0,-3 0 0 0,0 2-12 16,0-2-4-16,0 3-2 0,3 2 0 0,-3-5 0 16,0 2-48-16,3 1-10 0,0 0-1 0,0-3-530 15,0-1-105-15</inkml:trace>
  <inkml:trace contextRef="#ctx0" brushRef="#br0" timeOffset="14235.8787">21597 2098 1354 0,'0'0'38'0,"-6"0"10"0,-3 0-39 0,3 0-9 0,-3-2 0 0,0 2 0 16,0 0 68-16,0 2 11 0,-3-2 2 0,3 3 1 16,0-3-3-16,1 5-1 0,-1-5 0 0,0 3 0 15,-3-1-36-15,6-2-7 0,-3 8-2 0,3-8 0 16,0 3-15-16,3 0-3 0,-3 5-1 0,6-8 0 16,0 0-14-16,0 2-10 0,0-2 2 0,0 11 0 15,3-9 8-15,-3 9 0 0,3-8 0 0,3 2 0 31,0 0-29-31,0 1-1 0,0 1 0 0,3-1 0 0,-3-1 30 0,3 3 0 0,0-3 0 0,2 3 0 16,-2-2 0-16,0 1 0 0,0-1 0 0,0 2 0 16,-3-6 0-16,3 4 0 0,-3-1 0 0,0 0 0 15,-3 3 0-15,-3-8 0 0,3 5 0 0,-3 3 0 16,0-2 0-16,0-1 13 0,-3 3-1 0,0 0 0 16,0 0 21-16,0-3 4 0,-3 3 1 0,0-3 0 15,-3 3 6-15,3 3 2 0,0-6 0 0,0 3 0 16,-3-5-26-16,3 2-4 0,3 0-2 0,3-5 0 0,-5 0-14 15,5 0 9-15,0 0-9 0,0 0 8 16,0 0-118-16,0-5-24 0,0-3-5 0,0-5-753 16</inkml:trace>
  <inkml:trace contextRef="#ctx0" brushRef="#br0" timeOffset="14421.4307">21680 2119 1490 0,'0'0'32'0,"-3"3"8"0,3 8 0 0,0-6 3 0,0 3-35 0,0 0-8 0,0 2 0 0,0 1 0 16,3-1 65-16,-3 1 11 16,0-3 3-16,0 0 0 0,0 3-41 0,0-4-8 15,0 1-2-15,0 3 0 0,0-3-6 0,0-3-2 16,0 3 0-16,3-3 0 0,-3-5-20 0,0 8-15 0,0-8 3 16,0 0 0-1,0 0-156-15,0 0-30 0,0 0-6 0</inkml:trace>
  <inkml:trace contextRef="#ctx0" brushRef="#br0" timeOffset="14696.2682">21820 1839 1602 0,'0'0'35'0,"0"0"7"0,0 0 2 0,0 8 1 0,0 0-36 0,0 2-9 0,0 4 0 0,0-1 0 15,0 0 60-15,0 6 9 0,-3-4 3 0,3 9 0 16,0-5-21-16,0-1-4 0,0 6-1 0,-3 0 0 16,3-6-12-16,0 4-2 0,0-4-1 0,-3 1 0 0,3 2-16 0,0-3-3 15,-3 3-1-15,3-2 0 16,0-3-11-16,0 0 0 0,-3 0 0 0,3 2 8 0,0-5-8 0,0-2 0 0,0 2 0 0,0 0 8 16,0-2-8-16,0 0-16 0,0-3 4 0,0-1 1 15,0-1-35 1,0-6-7-16,0 0-2 0,0 0-549 0,0 0-111 0</inkml:trace>
  <inkml:trace contextRef="#ctx0" brushRef="#br0" timeOffset="15119.8189">21793 2230 1137 0,'0'0'24'0,"0"0"6"0,0 0 1 0,0 0 2 0,0 0-33 16,0-5 0-1,0 5 0-15,3-5 0 0,-3-3 68 0,6 3 6 16,0 2 2-16,0-5 0 0,0 3-23 0,0-1-4 15,3 1-1-15,0 0 0 0,0 2-8 0,3-7-1 16,-3 7-1-16,3-5 0 0,-1 5 4 0,1 1 1 16,-3-6 0-16,3 5 0 0,0 1-1 0,-3 2 0 15,0 0 0-15,0 0 0 0,0 0-42 0,0 0 0 16,-3 5 0-16,0-3 0 0,-3 4 8 0,3 2 8 0,-6-3 3 0,3 8 0 16,0-7-2-16,0 7 0 0,-3-5 0 0,0 2 0 15,0-2 10-15,0 5 1 0,2-7 1 0,-2 2 0 16,3-3-11-16,0 3-2 0,-3-8-1 0,6 3 0 15,0-1-15-15,3 1 0 0,-3-3 0 0,0 0 0 16,0-3 8-16,0 3-8 0,3-5 0 0,-3 0 0 16,0-3 0-16,0 0 0 0,0 2-13 0,0-4 4 15,0 2-5-15,-3 5-1 0,-3 3 0 0,0 0 0 16,0 0 15-16,0 0 10 0,6 3-2 0,0 5 0 16,-3 2-8-16,-3-2-17 0,3 6 4 0,0-1 1 15,0 5 12-15,-3-4 0 0,0 7 0 0,0 3 0 16,0-6 0-16,0 3 13 0,0 3-2 0,0-3-1 15,0 6-10-15,0-9 0 0,0 3 0 0,-3-2-11 16,3-1 11-16,0 4 0 0,-3-9 8 0,3 3-8 16,-3 0-25-16,3-3-10 0,0 0-1 0,-3 0-926 15</inkml:trace>
  <inkml:trace contextRef="#ctx0" brushRef="#br0" timeOffset="15322.9991">21668 1852 2451 0,'0'0'54'0,"-3"-8"11"0,0 3 3 0,3 5 0 0,-3-5-54 0,3 5-14 16,-3-6 0-16,3 6 0 0,0 0 14 0,0 0 0 0,0 0 0 0,0 0 0 15,0 0-23-15,0 0-5 0,0 0-1 0,0 0-717 16,0 0-144-16</inkml:trace>
  <inkml:trace contextRef="#ctx0" brushRef="#br0" timeOffset="15996.2638">22841 1982 1522 0,'0'-6'33'0,"0"-1"7"0,-3-4 2 0,3 3 2 0,0-3-36 0,0 3-8 0,-3 1 0 0,-3-1 0 16,6 2 40-16,0-7 5 0,0 2 2 0,-3 4 0 16,0-7 9-16,0 1 3 0,0 0 0 0,-3 2 0 15,0 1 6-15,0-1 2 0,3-2 0 0,0 5 0 16,-3-5-29-16,-2 7-6 0,2-4 0 0,3 2-1 15,-3 0-21-15,0 3-10 0,-3-1 10 0,3 4-10 0,6 2 8 0,-6 0-8 16,-3-6 0-16,3 6 0 0,0 6 0 0,0-6 8 16,0 5-8-16,-3 3 0 0,0 0 0 0,6 2-16 15,-3 1 3-15,6 5 1 0,0 5 12 0,-3-2-11 16,0 2 11-16,3 5-10 0,3 6 10 0,-3 0-8 16,0 0 8-16,0-1-8 0,3 4 8 0,6-4 0 15,-9 1 0-15,0 3 0 0,0-9 10 0,3 6 1 16,-3-3 0-16,0 0 0 0,0-3-11 0,6 4-14 15,-3-4 3-15,-3-2 1 0,3 2 10 0,-3-5 0 16,6-2 0-16,-3-1 0 0,-3-4-8 0,0 2-7 16,0-6-1-16,6 1 0 15,0-3-149-15,-6-3-31 0,0-2-5 0</inkml:trace>
  <inkml:trace contextRef="#ctx0" brushRef="#br0" timeOffset="16775.0825">22668 2238 1098 0,'9'-5'24'0,"-9"2"4"0,12 3 2 0,-12 0 2 0,0 0-32 0,12-10 0 0,0 2 0 0,-3 3 0 15,-9 5 41-15,15-3 3 0,-3-5 0 0,3 5 0 16,-3 1-17-16,-1-4-3 0,-2 6-1 0,3-5 0 16,-3 5 1-16,0 0 1 0,0 0 0 0,-3 5 0 15,3 1 9-15,0-1 2 0,-6 3 0 0,3 0 0 16,-3 3-22-16,0 2-4 0,0 3-1 0,0-3 0 15,-3 5 14-15,0 1 2 0,6-6 1 0,0 6 0 16,-3 4 1-16,0 1 0 0,0-5 0 0,5-6 0 0,-5 6-3 16,3-6 0-16,0 3 0 0,0-6 0 0,-6-2-11 15,9 0-2-15,0-3-1 0,-6 1 0 16,6-6 0-16,0 0 0 0,-3 0 0 0,0-8 0 0,0 2 11 0,0-4 3 16,0 2 0-16,3-5 0 0,-3-1-24 0,0 1 0 15,-3-8 0-15,3 3 0 0,-3 2 0 0,-3 0 0 16,8 3 0-16,-8-1 0 0,-3-7 0 0,-2 8 0 15,5 2 0-15,0 1 0 0,0-1-8 0,0 1-7 16,0 2-1-16,0 2 0 0,0 4 16 0,0 2-9 16,0 0 9-16,0 0-8 0,0 0 8 0,0 8-8 15,5 0 8-15,-2 5-8 0,0 0 24 0,3 3 4 0,-6 0 2 0,3 2 0 16,-3-2-22-16,9 3 8 16,0-1-8-16,-6 1 0 0,0-6 0 0,0 3 0 15,6-3 0-15,0 0-12 0,3-2 12 0,-3 0 0 16,-3-4 8-16,3-4-8 15,-3 0-40-15,3-3-12 0,-3-3-2 0,8 0-1 16,-5-2-37-16,-3-3-8 0,6 3-2 0,-3-8 0 16,0-1-5-16,-6 1-1 0,3-5 0 0,-3 2 0 15,6-3 50-15,-9 6 10 0,6 0 1 0,-3 0 1 0,-3-1 46 0,3 4 0 0,-3 2 0 0,3 0 0 16,-3 3 25-16,0 5 5 0,0 0 1 0,0 0 0 16,0 0 33-16,0 0 8 0,0 0 0 0,6 13 1 15,-6-5-9-15,9 2-3 0,-6 1 0 0,0 2 0 16,3 3 0-16,-6-3 0 0,6 1 0 0,-3-1 0 15,-3 0-5-15,5-5 0 0,-5 3-1 0,3-4 0 16,0 7 12-16,-3-9 2 0,0 3 1 0,0 0 0 16,0-8-14-16,0 0-2 0,0 0-1 0,0 0 0 15,0 0-19-15,0 0-4 0,0 0-1 0,0 0 0 16,0-5-11-16,3-6-2 0,-3 0-1 0,3-4 0 16,0-4-7-16,-3 0-8 0,0 1 11 0,0-3-11 0,6 0 0 15,-3 2 0-15,0-2 0 0,0 5 0 0,3-2 0 0,-6 2 0 16,9 2 0-16,-3-4 0 0,0 10 0 0,0-5 0 15,-3 7 0-15,6-4 0 0,-6 7 0 16,3 3 0-16,-6 0-8 0,3 0 8 0,6 0-10 0,3 6 10 16,-9 1-10-16,3-1 10 0,2-1-8 0,1 3 8 15,-6 0 0-15,3 3-9 0,-3-1-9 0,3 1-2 16,0 2 0-16,-3-5-708 16,3 5-141-16</inkml:trace>
  <inkml:trace contextRef="#ctx0" brushRef="#br0" timeOffset="17567.4292">23418 2230 1332 0,'0'0'29'0,"0"0"7"0,0 0 0 0,0 0 1 0,0 0-29 0,0 0-8 0,0 0 0 0,0 0 0 15,0 0 78-15,0 0 14 0,0 0 4 0,0 0 0 16,0 6-14-16,0 4-2 16,-3 1-1-16,6 2 0 0,0-5-12 0,0 3-3 15,-3 2 0-15,0 0 0 0,0 0-27 0,0 1-5 0,3 4-2 0,-3-2 0 16,0 0-19-16,6-3-11 0,-3-2 12 0,-3 2-12 16,9-3 0-16,-6 4-14 0,0-9 1 0,0 3 0 15,0-5-171-15,6-1-35 0,-9-2-6 0</inkml:trace>
  <inkml:trace contextRef="#ctx0" brushRef="#br0" timeOffset="17911.2213">23728 2244 1569 0,'0'0'34'0,"0"0"7"0,0-8 2 0,0 8 2 0,0 0-36 0,0-6-9 0,0-1 0 0,0 1 0 16,0 6 52-16,-3-8 9 0,3 3 2 0,0 0 0 16,-3-1 5-16,0 4 0 0,-6-4 1 0,9 6 0 15,-9-7-1-15,9 4-1 0,-12 3 0 0,3 0 0 16,0 0-31-16,-2 3-7 0,5-1-1 0,-3 3 0 16,-6 3-16-16,12 3-3 0,-6-6-1 0,0 3 0 15,3 5-8-15,0 1-16 0,-3-1 4 0,9-5 1 16,0 5 11-16,0 0 0 0,-3 3 0 0,3-3-8 15,3 1 8-15,-3-1 0 0,9 3 0 0,-6-3 0 16,6-2 0-16,-3-4 0 0,3 4 0 0,-3-3 0 16,3-3-9-16,6 3 9 0,-9-8-10 0,8 3 10 15,-8 0-26-15,9-3 1 0,-3 0 0 0,0-3 0 16,-3 0-52-16,3-5-11 0,0-2-1 16,-3 2-526-16,3-5-105 0</inkml:trace>
  <inkml:trace contextRef="#ctx0" brushRef="#br0" timeOffset="18172.851">23933 1786 1245 0,'0'0'27'0,"0"0"5"0,0 0 2 0,6 13 2 0,-3-5-28 0,-3 3-8 15,3 2 0-15,-3 0 0 0,3 0 88 0,0 9 17 16,-3-4 3-16,3 9 1 0,-3-6-17 0,0 5-3 15,0 3-1-15,0 6 0 16,0-9-28-16,0 6-5 0,-3-3-2 0,3 0 0 16,-6 5-19-16,6-7-4 0,-3 5-1 0,3-6 0 0,0 6-21 0,-3-6-8 15,-3 1 0-15,6-1 0 0,0-5 0 0,0 3-20 16,0-8 4-16,0 0 0 0,0-3-4 0,0 0 0 16,0-5 0-16,-3 0-620 15,3-8-124-15</inkml:trace>
  <inkml:trace contextRef="#ctx0" brushRef="#br0" timeOffset="18467.744">23841 2270 1623 0,'0'0'36'0,"0"0"7"0,0 0 1 0,9-8 2 0,-6 3-37 0,-3-3-9 0,9 3 0 0,0-1 0 16,-3 1 84-16,0 2 14 0,3-4 3 0,3 4 1 15,-3 0-39-15,0 3-8 0,2 0-2 0,1-5 0 16,-3 2-31-16,0 3-6 0,6 0-2 0,0 3 0 15,-3 2-4-15,3-5-1 0,-6 0 0 0,3 6 0 16,-1-4-9-16,-2 3 0 0,-6 3 9 0,9 0-9 16,-6 3 9-16,-3-6-9 0,3 8 12 0,-3 1-12 15,-3-6 15-15,3 5-4 0,0 0-1 0,-3 6 0 16,-3-6 5-16,3 0 1 0,0 0 0 0,0 0 0 16,-3 1 6-16,3-4 2 0,0 1 0 0,0-1 0 15,-3-2-24-15,3 0-16 0,-6-2 2 0,6-6 1 16,0 0 1-16,0 0 1 0,0 0 0 0,0 0 0 15,0 0-49-15,0 0-11 0,9-6-1 0,-6-4-592 16,3 4-119-16</inkml:trace>
  <inkml:trace contextRef="#ctx0" brushRef="#br0" timeOffset="19092.8091">24297 2275 1796 0,'0'0'40'0,"0"0"8"0,0 0 1 0,0-5 1 0,0 5-40 0,0 0-10 16,-3 0 0-16,-3-8 0 0,6 3 64 0,-3 5 12 0,-3-5 1 0,6 2 1 15,-6 3-16-15,0-3-3 0,3 1-1 0,-3 2 0 16,0 0-20-16,0 0-4 0,-3 0-1 0,6 0 0 16,-3 2-8-16,0 1-1 0,0 5-1 0,3-3 0 15,-3 3-35-15,6-3-8 0,-6 3 0 0,6 0-1 16,-3 3 21-16,0 2 0 0,3-5 0 0,-3 3 0 15,3 2-11-15,3 0 11 0,0-2-8 0,0-1 8 16,-3 1 0-16,6-3 0 0,-6 0 0 0,9-3-8 16,-3 0 8-16,0-2-8 0,0 2 8 0,-3-5-8 15,6 0 8-15,-9 0 0 0,6 0 0 0,0-8 0 16,0 3 0-16,-3 0 0 0,3-3 0 0,-3-5-12 16,0 7 12-16,3-7 0 0,-3 0 0 0,-3 2 0 15,6 1 0-15,0-4 0 0,-3 9 10 0,2-8-10 16,-5 8 12-16,0-3-4 0,9 2-8 0,-9-2 12 15,9 3-12-15,-6 0 0 0,-3 2 0 0,0 3 0 0,0 0 0 16,0 0 0-16,6 8 0 0,-3-5 0 0,6 2 0 0,-6 6-13 16,0-6 4-16,0 3 1 0,0 0 8 0,3 0 0 15,-3 2 0-15,-3-4-8 0,6 4 8 0,-3 1 0 16,0 2 0-16,6 0 0 0,-9-7 0 0,6 1 0 16,-3 1 0-16,0-2 8 0,0-1-8 0,0 0 0 15,0 3 0-15,-3-8 0 0,9 3 0 0,-9-3 0 16,6 0 0-16,0-3-8 0,2-2 8 0,-2-3 0 15,0 0 8-15,3 3-8 0,0-8 0 0,-3-1-12 16,0 1 2-16,0 3 0 0,-3 2-2 0,-3-6-1 16,12 4 0-16,-9 2 0 0,3 3 13 0,-6 2 0 0,0 3 0 15,9-5 0-15,-3 2 0 0,-6 3 0 0,0 0 0 16,6 3 0-16,3 2-9 0,0-2 9 16,-3 7-8-16,-1-7 8 0,4 7 0 0,-3-4 0 0,0 2 0 15,3 5 0-15,0 0 0 0,0 0 0 0,-6-7 0 0,6 1 0 16,3 4 0-16,-6-3 0 0,-3-3 0 0,6 3 0 31,-6-5-24-31,6 0-5 0,-9-3-2 0,0 0-629 0,0 0-125 0</inkml:trace>
  <inkml:trace contextRef="#ctx0" brushRef="#br0" timeOffset="19264.7523">24216 1741 2300 0,'0'0'51'0,"0"0"10"0,0 0 3 0,0 0 0 0,0 0-52 0,0 0-12 15,-3 5 0-15,3-5-679 16,0 0-138-16</inkml:trace>
  <inkml:trace contextRef="#ctx0" brushRef="#br0" timeOffset="30475.0396">22162 3651 1310 0,'-12'0'37'0,"12"0"8"15,-3 0-36-15,-2 6-9 0,-1-6 0 0,3 5 0 0,3-5 26 0,0 0 3 16,-3 5 1-16,3-5 0 0,0 0 52 0,-6 5 10 16,6-5 3-16,0 0 0 15,0 0-39-15,0 0-7 0,9 6-1 0,-3-1-1 16,2-5-14-16,1 5-2 0,3-2-1 0,-9-3 0 0,3 0-10 0,3 3-3 0,3-3 0 0,0 2 0 16,-3-2-6-16,0-2-2 0,3-1 0 0,0 3 0 15,0 0-9-15,-4 0 0 0,-8 0 0 0,12-5 0 31,0 2-40-31,-3 0-3 0,0 1-1 0,0 2-544 0,6-6-110 0</inkml:trace>
  <inkml:trace contextRef="#ctx0" brushRef="#br0" timeOffset="31178.2402">22671 3670 1148 0,'6'2'25'0,"-6"-2"6"0,0 0 1 0,9 3 0 0,-3-3-32 0,-6 0 0 15,0 0 0-15,0 0 0 0,0 0 82 0,9-3 10 16,-3 1 3-16,-3-4 0 0,0 4 8 0,3-3 1 16,-3-1 1-16,-3 1 0 0,3 0-29 0,-3-1-7 15,0 6-1-15,3-5 0 0,-3-3-16 0,0 3-3 16,-3 2-1-16,3-2 0 0,0 0-26 0,-3 2-6 15,-3 3 0-15,6 0-1 0,0 0 0 0,-6-5 0 0,-3 5 0 0,0 5 0 16,0-5-7-16,3 5 0 0,0 3-8 0,-3-2 12 16,3 1-12-16,1 4 0 0,-1 0 0 0,0 2 0 15,0 3-9-15,0-3-5 16,6 0-1-16,0 3 0 0,-3 0 15 0,3-3 13 0,3 3-2 0,-3 0-1 16,0-3-10-16,0 3-11 0,6-5 3 0,0-1 0 15,0-2 16-15,0 3 3 0,2-6 1 0,-5 3 0 16,3-3-12-16,3-2 0 0,-3 0 0 0,-6-3-11 15,0 0 19-15,9-3 3 0,0 0 1 0,0-2 0 16,0 0 5-16,-3-3 2 0,-3 0 0 0,9-5 0 16,-3 2-19-16,-3-2 0 0,0-3 8 0,3 0-8 15,-3 0 8-15,2-2-8 0,-2 2 9 0,0-3-9 16,-3 1 8-16,3-1-8 0,0-2 0 0,-3 2 0 16,0 1 8-16,0-1-8 0,0-2 0 0,0 0 9 15,-3 0-9-15,0 2 0 0,0-2 0 0,0 3 0 0,3-1 0 16,-6 1 0-16,3 4 0 0,0 1 0 0,3-5 0 15,-3 7 0-15,-3-2 0 0,3 5 0 0,3-3-9 0,-3 3 9 16,0 6 0-16,0-6 0 0,0 8-9 0,0-5 9 16,0 5 0-16,0 0-9 0,0 0 9 0,0 0-13 15,0 0 5-15,0 0 8 0,0 0 0 0,0 7 0 16,0 4 0-16,6 0 0 0,-3 2 0 0,-6 0-9 16,-3 0 9-16,12 3-13 0,-6 3 13 0,0-1-12 15,0 1 12-15,0 2-12 0,-6 0 12 0,6 0 0 16,0 0 0-16,0 3 0 0,0 0 0 0,0 0 0 15,0-3 0-15,0 3 0 0,0 0 0 0,0 2 0 16,0-10 12-16,0 5-12 0,6 0 0 0,-6-2 0 0,3-6 0 16,0 3 0-16,0 0 0 0,0-6 0 0,0 1-10 0,-3 0 10 31,9-3-48-31,-6-3-3 0,3 3 0 0,-3-3 0 16,-3-5-159-16,9 3-32 0,-3-3-6 0,3 0-515 0</inkml:trace>
  <inkml:trace contextRef="#ctx0" brushRef="#br0" timeOffset="31718.3178">23043 3760 1162 0,'0'0'25'0,"0"0"6"0,0 0 1 0,3-8 1 0,0 0-33 0,0 0 0 0,3 3 0 0,-3-3 0 16,-6 0 72-16,-3 5 8 0,12-5 2 0,-6 3 0 15,0 0-14-15,0 5-2 0,-6-6-1 0,6 4 0 0,0-4-19 0,0 6-4 16,0-2-1-16,-3 2 0 0,3 0 7 0,-3-3 2 15,0 0 0-15,3 3 0 0,0 0-33 0,-6 0-6 16,1 0-2-16,5 0 0 0,-6 6-9 0,3-4 8 31,0 4-8-31,-3 2 8 0,3 0-8 0,-6 2 8 0,9-2-8 0,-3 0 8 16,0 5-8-16,0 0 0 0,3 1 0 0,-6-1 0 16,0 0 0-16,6-2 0 0,0 2 0 0,0-2 0 15,0-1 0-15,0-2 0 0,6 0 0 0,-3 0 0 16,0 0 0-16,-3-3 0 0,0-5 0 0,0 0 0 15,6 5-8-15,-6-5 8 0,3 6 0 0,-3-6 0 16,0 0 0-16,9 2 0 0,-9-2 0 0,9 3 0 16,-3-3 0-16,0-3 0 0,-6 3 8 0,0 0-8 0,8-5 13 0,-5 0-2 15,3 0-1-15,-3-3 0 0,-3 2-2 0,6-2-8 16,0 0 12-16,-3-2-4 0,-3 2-8 0,3 0 0 16,3 0 9-16,-3-5-9 0,-6 5 0 0,3 0 9 15,3-3-9-15,0 3 0 0,-3 0 0 0,0 3-9 16,0-3-1-16,0 0 0 0,6 6 19 0,-6 2 4 15,-6-6 1-15,6 6 0 0,0 0-14 0,0 0 0 16,0 0 0-16,0 0 0 0,0 0 0 0,0 3 0 16,6 5 0-16,-6-8 0 0,0 0 0 0,-6 5 0 15,12 6 0-15,-6-3 0 0,-6 0 0 0,6 0 0 16,6 0 0-16,-3 2 0 0,0-2 0 0,0 3 0 16,0-3 0-16,-6 0 0 0,0-1 0 0,6 4-10 15,3-6 10-15,0 3-8 16,-3-2-20-16,3-1-3 0,-6-5-1 0,6 3 0 15,0 2-39-15,-6-5-8 0,0 0-1 0,9 0-477 0,-3 0-95 0</inkml:trace>
  <inkml:trace contextRef="#ctx0" brushRef="#br0" timeOffset="32124.8075">23234 3760 1011 0,'6'2'22'0,"-6"-2"5"0,0 0 1 0,0 0 0 0,0 0-28 0,3 6 0 0,-3-6 0 0,3 8 0 15,0 2 51-15,0-2 4 0,0 0 1 0,-3 0 0 16,6 0-7-16,-3 0-1 0,-3 0 0 0,3 2 0 16,3-4 1-16,-3 2 0 0,-3-8 0 0,0 8 0 15,9 0 7-15,-9-8 0 0,0 0 1 0,0 0 0 0,0 7-7 0,0-1-2 16,0-6 0-16,0 0 0 16,0 0-13-16,0 0-3 0,0 0-1 0,0 0 0 0,0 0-1 0,0 0 0 15,0 0 0-15,0 0 0 0,0 0-8 0,0-6-2 16,0 1 0-16,0 0 0 0,0-6-3 0,0 3-1 15,0-5 0-15,0 3 0 0,0-1-7 0,0 3-1 16,0-8-8-16,0 3 12 0,0 0-12 0,0-1 0 16,0 1 8-16,0 0-8 0,0 0 0 0,0 0 0 15,5 2 0-15,-2 0 0 0,0 3 0 0,0 0 0 16,0 1 0-16,0 1 0 0,-3 1 0 0,9 2 0 16,-9 3-8-16,3-2 8 0,3-1 0 0,-6 3 0 0,0 0-8 0,9 5 8 15,-9-5 0-15,3 6 0 0,9-1 0 0,-6 3 0 16,-3-3 0-16,6 3 0 0,-3 0 0 0,-3 0 0 15,-3-8-12-15,0 0 12 0,0 0-12 0,3 5 12 32,6 1-34-32,-9-6 0 0,0 0 0 0,0 2 0 15,9 1-130-15,-9-3-27 0,0 0-5 0</inkml:trace>
  <inkml:trace contextRef="#ctx0" brushRef="#br0" timeOffset="32466.0094">23508 3244 1170 0,'0'0'25'0,"0"8"6"0,0 0 1 0,0 2 1 0,0 1-33 0,0 2 0 15,6 0 0-15,-6 1 0 0,3 1 95 0,-3 4 12 16,3-1 2-16,-3 4 1 0,0-4-24 0,0 3-5 15,3 0-1-15,-3 3 0 0,0 0-29 0,3-5-7 16,-3 4 0-16,0-1-1 0,0 1-13 0,0 1-2 16,0 0-1-16,0-3 0 0,0 0-11 0,0-2-1 15,0-3-1-15,-3 2 0 0,3 1-14 0,-3-1 8 16,3-2-8-16,-3 0 0 0,-6 0 8 0,9-3-8 16,0 0 0-16,-3 1 9 0,0-6-9 0,3 0-14 15,-3-1 3-15,0-1 1 16,3-6-34-16,0 0-6 0,0 0-2 0,0 0 0 15,0 0-47-15,0 0-9 0,0 0-3 0,3-8 0 0</inkml:trace>
  <inkml:trace contextRef="#ctx0" brushRef="#br0" timeOffset="32978.2298">23624 3590 1443 0,'0'0'32'0,"0"0"6"0,0 0 2 0,0 0 0 0,0 0-32 0,0 0-8 0,0 0 0 0,0 0 0 0,0 0 69 0,0 0 12 15,0 0 3-15,0 0 0 0,0 0-18 0,0 0-3 0,0 0-1 0,0 11 0 16,0-6-18-16,-3 3-3 0,-3-2-1 0,0 1 0 16,3 4-2-16,-3-3-1 0,0 5 0 0,0-2 0 15,-3-1-20-15,6 1-4 0,-3 2-1 0,0-2 0 16,0 2 0-16,6-2 0 0,-6-1 0 0,6 3 0 16,0-2-12-16,0 0 11 0,0-1-11 0,0 1 10 15,3-3-10-15,0 0 0 0,-3-3-10 0,0 3 10 16,9-3 0-16,-3 0 0 0,0 1 0 0,3-4 0 15,-3 4 0-15,3-4-9 0,-3 1 9 0,6-3 0 16,-3-3 0-16,0 3 0 0,6 0 0 0,-9-2 0 16,8-4 0-16,-2 4 0 0,0-4 0 0,0 1 0 15,-3 0 0-15,-3 0 0 16,0-1 0-16,3-2 0 16,0 3 0-16,-6-6 0 0,6 1 0 0,0 2 8 0,-3-3-8 15,0 3 0-15,-6-2 0 0,6-1 0 16,-3 1 0-16,-3-1 0 0,0 3 0 0,0-2 0 0,0 2 0 15,-3 2 0-15,-3 1 0 0,6 0 0 0,-6-1 0 0,0 4 0 16,-3-4 0-16,9 6 0 0,-9-2 0 0,6 2-10 16,-6 0 10-16,9 0 0 0,-3 2-12 0,-3 4 12 15,0 2-12-15,0 0 12 0,-3 2-9 0,9-2 9 16,-9 3 0-16,9 2-9 0,0-2 9 0,-3-1 0 16,3 3 0-16,0 1-8 0,0-1 8 0,0 0 0 15,3-2 0-15,-3 2 0 0,6-3 0 0,-3-2 0 16,3 0 0-16,0-2-8 15,3 2-16-15,0-6-2 0,0 1-1 0,3-3 0 16,-3 0-60-16,3 0-12 0,-3-3-2 0,-1 1-483 0,4-4-97 16</inkml:trace>
  <inkml:trace contextRef="#ctx0" brushRef="#br0" timeOffset="33259.5439">23904 3823 701 0,'6'13'20'0,"-3"-7"4"0,-3 2-24 0,6 0 0 0,-3 0 0 0,-1 0 0 15,1-3 100-15,-3 3 16 0,0-8 2 0,3 5 1 16,-3-5-31-16,3 8-5 0,-3-8-2 0,0 0 0 16,0 0-5-16,0 0-2 0,0 0 0 0,0 0 0 15,0 0-10-15,0 0-3 0,0 0 0 0,6-8 0 16,0 3-9-16,-3-3-3 0,0 0 0 0,0-3 0 16,-3 1 11-16,6-4 3 0,-3-1 0 0,-3 4 0 0,6-8-7 15,0 4-2-15,-3-1 0 0,3-3 0 16,-6 3-24-16,9 3-5 0,-6-3-1 0,3 3 0 0,-3 0-8 0,6 2-1 15,-9 3-1-15,12 0 0 0,-3 0-14 0,-3 0 8 16,0 3-8-16,2 0 0 0,7 2 0 0,-3-5 0 16,0 6 0-16,0-1 0 15,-3 3-25-15,12 0-2 0,-6-5 0 0,0 10-732 16,-4-5-146-16</inkml:trace>
  <inkml:trace contextRef="#ctx0" brushRef="#br0" timeOffset="34175.4717">22430 4638 543 0,'0'0'12'0,"-6"-5"2"0,6 0 1 0,0-3 1 0,0 0-16 0,0 0 0 15,0 2 0-15,0-1 0 0,6-1 63 0,-6 0 9 0,0 2 3 0,3 1 0 16,0 0 3-16,-3 2 1 16,0-2 0-16,3 0 0 0,-3-1-27 0,0 6-4 0,0 0-2 0,0-2 0 15,0 2-2-15,0 0 0 0,0 0 0 0,0 0 0 16,3 8 1-16,0-1 0 0,-3 1 0 0,3 3 0 15,3 5-13-15,-3-3-4 0,3 0 0 0,0 3 0 16,0-3 1-16,-6 1 0 0,9 2 0 0,-3-1 0 16,0-1-7-16,0-1-2 0,-3-3 0 0,3 4 0 15,-3-1 2-15,3-2 0 0,-3-1 0 0,0 1 0 16,2-3 7-16,-2 0 2 0,0-3 0 0,-3-5 0 16,0 0-7-16,6 8 0 0,-6-8-1 0,0 0 0 15,0 0 8-15,0 0 1 0,0 0 1 0,6 0 0 0,-6 0-7 16,3-6-2-16,3 1 0 0,-3 0 0 0,3-3 12 0,-3-3 1 15,0-2 1-15,0 3 0 0,3-4-28 0,-3-4-10 16,0 2 0-16,0 3 9 0,3-3-1 0,-3 3 0 16,3-3 0-16,-3 3 0 0,-3-1-8 0,3 1 0 15,3 0 0-15,-3 2 0 0,0 1 0 0,0-1-14 16,3 3 3-16,0-2 1 16,3 2-46-16,-4 0-8 0,1 0-3 0,-3 2-628 15,3-1-125-15</inkml:trace>
  <inkml:trace contextRef="#ctx0" brushRef="#br0" timeOffset="34662.0854">22871 4588 1101 0,'0'0'31'0,"0"-3"7"0,3-2-30 0,-3 5-8 0,0-3 0 0,0-5 0 16,0 3 33-16,0 5 6 0,0 0 1 0,0-5 0 15,-3-1 36-15,3 6 8 0,0-5 2 0,-6 0 0 16,3 2-33-16,3 3-6 0,0 0-2 0,0 0 0 16,-6-2-9-16,0 4-3 15,3 1 0-15,3-3 0 0,-6 5-13 0,0 3-4 16,0 0 0-16,0 3 0 0,3 2-3 0,0 3-1 0,-3-3 0 0,0 0 0 16,0 3-1-16,6 0-1 0,-3 2 0 0,0-2 0 15,3 3 13-15,0-6 2 0,0 3 1 0,3-3 0 16,-3 0-18-16,3 1-8 0,-3-6 0 0,6 2 8 15,0-2-8-15,-6-8 12 0,0 0-12 0,9 3 12 16,-3 2-1-16,-6-5 0 0,0 0 0 0,9-3 0 16,3 1 3-16,-9-4 1 0,6-1 0 0,-3-1 0 15,-3 2-5-15,3-4-1 0,0-1 0 0,-6 3 0 16,0-2-9-16,6-4 8 0,0 1-8 0,-3 5 8 0,0-2 5 16,0 2 1-16,-3 0 0 0,0 0 0 0,0 3-14 0,0 5-16 15,0 0 3-15,6-6 1 0,-4 4 12 0,-2 2 0 16,0 0 0-16,0 0-9 15,0 0 9-15,3 5-12 0,3 3 12 0,-3 0-12 0,0 0 0 0,3 0-1 16,-6 2 0-16,0-2 0 0,6 3 13 0,-3-1 16 16,0 1-3-16,0-3-1 0,0 2-12 0,0-2 0 0,-3-8 0 0,6 6 0 15,0-1-14-15,-6-5-6 0,6 5 0 0,-3-2-1 32,3-6-51-32,-6 3-11 0,3-2-1 0</inkml:trace>
  <inkml:trace contextRef="#ctx0" brushRef="#br0" timeOffset="34974.6194">23064 4257 1459 0,'0'0'41'0,"0"0"10"0,0 0-41 0,0 0-10 0,6 5 0 0,-6-5 0 0,0 8 37 0,3 3 6 16,0 0 1-16,3-1 0 0,-6 3 22 0,6 1 5 15,0-1 1-15,-6 5 0 0,3 1 27 0,0-1 5 16,0 1 2-16,-3-1 0 16,0 4-106-16,0 1-36 0,0 1 0 0,0-3 0 0,0 6 57 0,0-3 12 15,0-1 3-15,0-1 0 0,-6-1-13 0,3 0-3 16,3-3 0-16,0 4 0 0,-3-6-20 0,-6-1 0 16,9 1 0-16,0-5 0 0,0 2 0 0,0-2 8 15,-3-3-8-15,6 0 8 16,-3-3-32-16,0-5-5 0,0 0-2 0,0 0 0 15,0 0-52-15,0 0-10 0,0 0-3 0,9-5-492 16,0-3-98-16</inkml:trace>
  <inkml:trace contextRef="#ctx0" brushRef="#br0" timeOffset="35640.0739">23219 4527 1231 0,'6'-3'27'0,"-6"3"5"0,0 0 2 0,0 0 1 0,0 0-35 0,0 0 0 0,0 0 0 0,0 0 0 15,0 8 72-15,0 3 7 0,0-3 1 0,0 2 1 0,-3 1 7 0,3 0 2 16,3 2 0-16,-3 0 0 0,0 0-34 0,0 1-8 16,0-1 0-16,0 3-1 0,0-3-18 0,6 0-3 15,-3 0-1-15,-3 1 0 0,9-4-8 0,-3 1-1 16,0-3-1-16,-6 0 0 0,9 0-7 0,-3-1 0 16,0-1-8-16,0-1 12 0,-3 0-4 0,5-2 0 15,-8-3-8-15,6 3 12 0,-6-3 0 0,6 0-1 16,3-3 0-16,0 0 0 0,-6 1 1 0,6-4 1 15,-3 1 0-15,0-3 0 0,0 3-5 0,-3-6 0 16,6 1-8-16,-6-1 12 0,3-2-12 0,-3 2 11 16,-3-2-11-16,9 0 10 0,-9 2-10 0,0 1 0 0,0-4 0 15,0 1 8-15,0 0-8 0,0 5 0 0,0 0 0 0,0 0 0 16,-3 3 0-16,3 0 0 16,-6-1 0-16,6 6 0 0,0 0 0 0,0 0 0 15,0 0 0-15,0 0-11 0,0 0 11 0,0 0-10 0,0 6 10 0,0 2-10 16,0-1 10-16,-3 4-8 0,3 0 8 0,3-1-8 15,-3 3 8-15,0 1 0 0,6-4 0 0,-3 3 0 16,-3 1 0-16,9-1 0 0,-6 0 0 0,3-2 0 16,-3-1 0-16,8 1-8 0,-5-3 8 0,3 0 0 15,0 0 0-15,0-3 0 0,-3 3 0 0,9-3 0 16,-9 1 0-16,9-4 0 0,-6 1 0 0,-3-3 0 0,6 0 0 0,-3-5 0 0,0 2 0 16,-1-2 0-16,1-1 9 0,0-2-9 15,0 0 12-15,-3 1-12 0,3-1 9 0,-3-3-9 16,0 0 0-16,-3 1 9 0,0-3-9 0,0 2 0 0,-3 0 0 0,6-2 8 15,-6 3-8-15,-6 2 0 0,6-6 9 0,-3 7-9 16,0-4 8-16,-3 3-8 0,-3 0 8 0,0 0-8 16,6 0 0-16,-3 3 0 0,0 0 0 0,0 2 8 15,6 3-8-15,0 0 0 0,0 0 0 0,-6 3-8 16,3 2 8-16,-3 3-10 0,1 0 10 0,5 0-10 16,-3 0 10-16,3 2 0 0,0 1 0 0,3 2-8 15,-3-2 8-15,0 4 0 0,0-1 0 0,8-4 0 16,-5 4 0-16,3-1 8 0,-3-3-8 0,6 1 0 15,0-3 0-15,-6 0 0 0,6 0 0 0,3-3 0 16,-3 0-20-16,3 1-3 0,-3-4 0 0,0-2 0 16,6 0-60-16,0-2-12 0,-4-1-2 15,-2-2-513-15,9-1-102 0</inkml:trace>
  <inkml:trace contextRef="#ctx0" brushRef="#br0" timeOffset="35929.5109">23829 4530 974 0,'0'0'28'0,"-3"-3"5"0,-3 0-33 0,-3-2 0 0,0 5 0 16,6-3 0-16,-5 1 86 0,-1-1 10 16,6 3 3-16,-6 0 0 0,0 3-3 0,0-1-1 0,3 1 0 0,-3 2 0 15,0 1-44-15,3-1-9 0,3-2-2 0,-6 5 0 16,9-3-30-16,-3 0-10 0,3-5 0 0,3 8 0 16,-3 0 0-16,0 0 0 0,9 0 0 0,-3 0-12 15,0 2 12-15,3 1-12 0,-3 0 12 0,0-3-12 16,3 2 12-16,3 1-11 0,-3-1 11 0,0 1-10 15,-1-1 10-15,1 4 0 0,0-4 0 0,-3 3 0 16,0-2 0-16,-3 2 0 0,3-2 0 0,-3-1 0 16,-3 1 8-16,0 0 4 0,0-3 1 0,0 5 0 15,-9-5 35-15,9 0 6 0,-6 2 2 0,0-2 0 0,-3 0-5 0,0-3-1 16,3 1 0-16,1-1 0 0,-4 0-34 16,3-2-6-16,-3-3-2 0,0 0-652 15,0 0-130-15</inkml:trace>
  <inkml:trace contextRef="#ctx0" brushRef="#br0" timeOffset="36732.1168">22389 5525 910 0,'0'0'25'0,"3"-3"7"0,-3 3-32 0,0 0 0 0,0 0 0 0,6 0 0 0,-4-3 96 0,-2 3 12 16,0 0 2-16,0 0 1 0,0 0-26 0,9 6-5 16,-3-1 0-16,0 0-1 0,-6-2-21 0,0-3-4 15,3 8-1-15,6 2 0 0,-6-2-4 0,3 5-1 16,-3 1 0-16,0-1 0 0,0-3-7 0,-3 4-1 16,0 2-1-16,3-3 0 0,-3 3-15 0,0-3-2 15,0 0-1-15,0 0 0 0,0-2-7 0,0 2-2 16,0-2 0-16,0-1 0 0,0-10-12 0,0 8 9 15,0-2-9-15,-3 2 8 0,0-6-16 0,3-2-4 16,0 0-1-16,0 0 0 16,0 0-114-16,6-5-22 0,-6-6-5 0</inkml:trace>
  <inkml:trace contextRef="#ctx0" brushRef="#br0" timeOffset="36856.6045">22487 5400 705 0,'0'0'20'0,"0"0"4"0,0 0-24 0,0 0 0 0,0 0 0 0,6 5 0 32,-3 1-86-32,0 2-22 0,0-3-5 0,0 3-20 0,3 5-4 0</inkml:trace>
  <inkml:trace contextRef="#ctx0" brushRef="#br0" timeOffset="37137.8851">22585 5752 1278 0,'0'0'28'0,"0"8"5"0,0 0 2 0,0-8 1 0,0 0-28 0,0 8-8 16,0-8 0-16,0 0 0 0,0 0 86 0,0 0 16 15,0 0 3-15,0 0 1 0,0 0-5 0,3-5-1 16,3-1 0-16,-3-2 0 0,0 0-53 0,3-5-11 16,-3 0-3-16,6 2 0 0,-3-5-17 0,-3 3-4 15,3-3-1-15,0 3 0 0,3 0-11 0,-4 0 8 16,1-1-8-16,-3 4 8 0,3 2 7 0,0 0 1 16,-3 3 0-16,-3 2 0 0,6 0-26 0,0 1-5 15,0 2-1-15,-6 5 0 0,0-2 16 0,0-3 0 16,6 5 0-16,0 3 0 0,0 0 14 0,-3 0-1 15,0 0 0-15,0 2 0 0,3 1-13 0,-6 0 11 16,0-1-11-16,9 1 10 0,-3-3-10 0,0 0 0 0,-6-1 9 0,9 1-9 16,-3 0-10-16,0-2-6 0,3-4-2 0,-9-2-646 15,0 0-128-15</inkml:trace>
  <inkml:trace contextRef="#ctx0" brushRef="#br0" timeOffset="37744.6284">23052 5622 1479 0,'-6'-8'32'0,"6"8"8"0,-3-5 0 0,0-3 2 0,0 6-34 0,-2-4-8 0,-1-2 0 0,0 3 0 16,0 0 54-16,-6 2 9 0,9 0 1 0,-6-2 1 16,0 3 14-16,6-1 2 0,-3 3 1 0,0 0 0 15,0 3-52-15,-3-1-10 0,6 3-3 0,-3 1 0 16,0 4-17-16,0 1 0 0,0 2 0 0,0 0 0 15,3-2 0-15,0 5 0 0,-2-3 0 0,5 3 0 0,0-3 0 0,0 0 0 16,0-5 0-16,2 3 0 0,1 0 0 0,0-1 0 16,0 1 0-16,0-3 0 0,-3-8 0 0,9 5 0 15,0-2 8-15,-3-1-8 0,-6-2 8 16,6-2-8-16,6-1 12 0,-3-2-12 0,-3-1 16 0,3-2-3 16,-3-2-1-16,0-1 0 0,-3-2 15 0,6 0 2 15,0-3 1-15,-6-3 0 0,0-2-16 0,3 0-3 16,2 0-1-16,-2-3 0 0,0 0-2 0,0-2 0 15,0-1 0-15,0 4 0 0,-3 1 4 0,-3-1 0 16,0 1 0-16,0 1 0 0,3 0-12 0,0 3 0 16,-6 2 0-16,3 0 8 0,-3 3-8 0,3-1 0 15,0 4 0-15,0 2 0 0,0 0 0 0,-3 3 0 16,3-3 0-16,0 2 0 0,0 6 0 0,0 0 0 16,0 0 0-16,0 0 0 0,0 0 0 0,0 0 0 15,0 0 0-15,0 6 0 0,0 2 0 0,0 0 0 0,-3 2 0 0,3 1 0 16,-3 2-12-16,3 0 1 0,0 3 1 0,-3 0 0 31,3-3-31-31,0 3-7 0,3 5 0 0,-3-2-1 16,-3-3-11-16,3-1-3 0,3 4 0 0,-3-1 0 15,0 1 7-15,0 2 0 0,0 0 1 0,6 0 0 16,-3-2 21-16,-3 2 4 0,3-5 1 0,3 0 0 0,-6 0 29 0,6 0 0 0,-3-3 0 0,0 3 0 16,3-3 14-16,-6 0 9 0,0 0 1 0,3 1 1 15,6-4 15-15,-6 1 2 0,-3-1 1 0,3-2 0 16,0 0 5-16,0-2 0 0,-3-6 1 0,3 5 0 15,-3 3-27-15,0-8-6 0,0 0 0 0,-3 2-1 16,0-2-15-16,3 0 9 0,0 0-9 0,0 0 8 16,6-7-29-16,0-4-7 15,0 0 0-15,0-2-579 0,3 0-115 0</inkml:trace>
  <inkml:trace contextRef="#ctx0" brushRef="#br0" timeOffset="37885.3056">23201 5331 2077 0,'0'0'45'0,"0"0"10"0,0 0 1 0,3-2 4 0,-3 2-48 0,0 0-12 16,0 0 0-16,0 0 0 0,0 0 17 0,0 0 2 16,0 0 0-16,9 0 0 0,-3-3-19 0,0 3 0 15,3 3 0-15,3-3-639 16,-3 2-121-16</inkml:trace>
  <inkml:trace contextRef="#ctx0" brushRef="#br0" timeOffset="38384.8997">23210 5638 1224 0,'0'0'27'0,"0"0"5"0,0 0 2 0,0 0 0 0,3-5-34 0,-3 5 0 15,0 0 0-15,0 0 0 0,0 0 82 0,0 0 10 16,0 0 1-16,0 0 1 0,0 0-14 0,0 0-2 16,3 5-1-16,3 3 0 0,-6 0-21 0,3 3-4 15,-3-3 0-15,0 5-1 0,6-3-18 0,-3 1-3 16,-6 0-1-16,-3-1 0 0,6 1-13 0,0-1-2 0,0 1-1 0,0 0 0 15,0-3-13-15,0-3 0 0,0 0 0 0,0-5 0 47,0 0-139-47,9 5-30 0,-9-2-7 0,9 0 0 0</inkml:trace>
  <inkml:trace contextRef="#ctx0" brushRef="#br0" timeOffset="38897.463">23496 5622 1422 0,'0'0'31'16,"0"0"6"-16,0 0 2 0,0 0 1 0,3-5-32 0,-3 5-8 0,-3-5 0 0,3 0 0 0,0-1 85 0,0 6 15 15,-3-5 4-15,-3 0 0 0,6-1-33 0,0 6-7 16,0 0 0-16,-9 0-1 0,6-2-23 0,-6 2-4 16,0 0 0-16,9 2-1 0,-9 1-11 0,3 0-3 15,0 2 0-15,-3 0 0 0,6 1-11 0,-6 1-2 0,1 1-8 0,8 3 12 16,-6 2-12-16,3 0 0 0,0 1 8 16,0-1-8-16,-3 0 0 0,6 0 0 0,0 1 0 0,0-1 0 15,0 0 0-15,6-2 0 0,-3-3 0 0,0 2 0 16,0-2 0-16,3 0 0 0,2 0 0 0,1-3 0 15,0 1-12-15,3-4 0 0,0 1 1 0,0-3 0 32,-3 0-32-32,9-3-6 0,0 1-2 0,-3-4 0 15,2 1-113-15,1 0-24 0,-3-3-4 0,6 0-516 0</inkml:trace>
  <inkml:trace contextRef="#ctx0" brushRef="#br0" timeOffset="39225.6168">23761 5625 1173 0,'0'0'25'0,"0"0"6"0,0-5 1 0,0-1 2 0,0 6-34 0,0 0 0 0,-9-2 0 0,6-1 0 16,-6 1 90-16,6 2 11 0,-3 2 3 0,-3-2 0 16,-3 3-17-16,3 2-3 0,3 0-1 0,0 3 0 0,-3 0-23 0,-2 0-4 15,2 3 0-15,3-1-1 0,0 4-17 0,-3-4-3 16,6 1-1-16,-3-1 0 0,6 4-14 0,0-4-4 16,-3-2 0-16,6 3 0 0,-3-3-16 0,0 0 0 15,9 0 8-15,-9-8-8 0,0 0 0 0,9 2 0 16,-3 1 8-16,0-3-8 0,3 0 8 0,-1 0-8 15,1-3 9-15,0 1-9 0,-3-6 0 0,0 2 0 16,-3 1 0-16,6-3 0 0,-3 3 0 0,-6 5 0 16,0 0 9-16,6-3-9 0,-6-2 0 0,0 5 8 15,0 0-8-15,0 0 0 0,0 0 8 0,0 0-8 0,0 0 0 16,0 0 8-16,6 8-8 0,-3 0 0 0,-3 0 0 16,9 0 8-16,-6-3-8 0,-3-5 0 15,6 5 0-15,-3 0 0 0,6 1 0 0,-3-1 0 16,-6-5 0-16,6 3 0 15,3-3-30-15,-1 0-2 0,-5-3 0 0,6 3 0 16,0-5-144-16,-3-1-28 0,0 1-7 0</inkml:trace>
  <inkml:trace contextRef="#ctx0" brushRef="#br0" timeOffset="39750.0723">23963 5276 1384 0,'0'0'39'0,"0"0"9"0,0 0-38 0,0 0-10 0,0 0 0 0,0 0 0 16,0 0 42-16,0 5 6 0,0 3 2 0,0 3 0 0,6-3 21 0,-6 2 4 31,0 1 1-31,0-1 0 0,3 4-26 0,-3-1-5 16,-3 5-1-16,-3 1 0 0,6-1-8 0,0 1-1 0,0 2-1 0,0 3 0 16,-3-6-2-16,-3 6 0 0,6-3 0 0,0 3 0 15,0 0-3-15,0-6-1 0,0 4 0 0,0-1 0 16,0-3-20-16,0 1-8 0,6-3 0 0,-3 0 9 15,-3-1-9-15,9-1 10 0,-3-4-10 0,0 4 10 16,3-4-10-16,-6-2 0 0,6 0 0 0,-9 0 8 16,0-8-8-16,9 5 0 0,3-2 9 0,-12-3-9 15,0 0 0-15,9 0 0 0,3-3 0 0,-4-2 0 16,7 2 8-16,-6-2-8 0,-3 0 8 0,9-3-8 16,-9 0 0-16,9-3 0 0,-6 3-10 0,-3-2 10 0,3-4-13 15,-3 4 4-15,0-1 1 0,-6 1 0 0,6-1-6 16,-3-2-1-16,-3 2 0 0,0 3 0 15,-3-2 7-15,3 2 8 0,-6 0-13 0,6 0 5 0,0 0 8 0,-6 3-13 16,3-3 5-16,-3 5 8 0,6 3-15 0,-6 0 5 16,0 3 1-16,6-3 0 0,-3 8-5 0,0 0-1 15,-6 0 0-15,0 0 0 0,9 2 15 0,-3 1-12 16,-3-1 12-16,6 1-12 0,-3 2 12 0,3 0 0 16,3 1 0-16,0-1 0 0,0 0 0 0,0 0 0 15,6-2 0-15,0-1 0 0,0 1 0 0,3-3 0 16,-3 0 0-16,3 0 0 0,-1-3 0 0,4 0 0 0,-3-2 0 15,0 0 0-15,0-1 0 0,6-2 0 0,-6 0 0 16,-3 0-9-16,9-2-12 0,-6-1-3 0,-1-2 0 0,-2-1 0 31,0 4-59-31,0-3-12 0,0-1-2 0</inkml:trace>
  <inkml:trace contextRef="#ctx0" brushRef="#br0" timeOffset="39986.745">23752 5554 2070 0,'0'0'45'0,"0"0"10"0,6-3 1 0,-3 0 3 0,9 3-47 0,-3-2-12 15,5-4 0-15,1 1 0 0,0-3 44 0,6-2 6 16,3 2 2-16,-3-3 0 0,11 0-13 0,-5 1-3 15,0 2 0-15,6 0 0 0,0 0-36 0,-1 3-18 16,-2-1 2-16,0 1-682 16,0 0-136-16</inkml:trace>
  <inkml:trace contextRef="#ctx0" brushRef="#br0" timeOffset="40668.3861">22531 6247 1213 0,'-5'0'26'16,"5"0"6"-16,0 0 0 0,0 0 4 0,0 8-36 0,0-3 0 0,0 3 0 0,0 3 0 0,0-3 60 0,0 5 4 15,0 3 2-15,0-1 0 0,5 7 7 0,-2-1 2 16,-3 3 0-16,3 2 0 0,-3 1-21 0,0-1-4 15,0 0-1-15,0-2 0 0,0 3 3 0,0-1 0 0,-3-2 0 0,3 2 0 16,-3-2-14-16,3 0-2 0,3-5-1 0,-3 2 0 16,0 0-11-16,0-3-3 0,-3 1 0 0,-2-3 0 15,5 0-21-15,0-3 0 16,0 0 0-16,0-2 0 0,0-1 0 0,0-4-20 0,5 2 4 0,-5-3 1 31,0-5-133-31,0 0-28 0,0 0-4 0,3 5-630 0</inkml:trace>
  <inkml:trace contextRef="#ctx0" brushRef="#br0" timeOffset="41211.937">22799 6678 1082 0,'0'0'30'0,"0"0"8"0,6-3-30 0,-6 3-8 0,0 0 0 0,0-5 0 0,3 3 67 0,-3 2 12 16,0-6 2-16,-3 1 1 0,6 0 35 0,-3 5 7 15,-3-6 2-15,-3 4 0 16,6-4-63-16,0 6-13 0,0 0-2 0,0-2-1 0,-3-1-21 0,3 3-4 0,0 0-1 0,0 0 0 0,0 0-3 0,0 0-1 16,-3-3 0-16,3-2 0 0,0 3-3 0,-3 2-1 15,0 0 0-15,3 0 0 0,0 0-4 0,0 0-1 16,-8 2 0-16,2 3 0 0,3 1-8 0,-3 2 10 16,0 0-10-16,-3 0 10 0,0 2 6 0,3 1 2 15,0-1 0-15,-3 1 0 0,3 5-27 0,3 0-6 16,0 0-1-16,0-1 0 0,6 1 24 0,-3-2 5 15,0-1 1-15,6 0 0 0,0 0-14 0,0-2 0 16,-3-1 0-16,6-2 0 0,0 0 0 0,-6-2-15 16,9-1 3-16,-6 0 1 0,-6-5 11 0,12 3 14 15,-4-3-3-15,-8 0-1 0,0 0-10 0,12-3 0 0,-3-5 0 16,0 0 0-16,-3 0 0 0,0-2 13 0,-6-1-1 16,12-2-1-16,-6 2-11 0,-3-5 0 0,-3 3 0 0,9 0 0 15,-6 0 0-15,0 2 8 0,-3 3-8 0,0-2 0 16,3 2 0-16,-3 2 8 0,0 1-8 0,0 0 0 15,0 5 0-15,0 0 0 0,0 0 0 0,-3 0 0 16,0 0 0-16,3 0 0 0,0 0 8 0,6 8-8 16,-6 0 0-16,3 0 0 0,0 2 0 0,0-2 0 15,0 3 0-15,-3-1 0 0,0 4 0 0,9-4 0 16,-6 1 0-16,3-3 0 0,-3 0 0 0,3 0 0 16,-1-1 0-16,4-1-17 0,-3-4 4 0,-3 1 1 15,9 0-66 1,-6-3-13-16,-3-3-2 0,9 0-519 0,-3-2-104 0</inkml:trace>
  <inkml:trace contextRef="#ctx0" brushRef="#br0" timeOffset="41538.7164">23020 6668 1148 0,'0'0'25'0,"0"0"6"0,0 0 1 0,3 10 0 0,-3-5-32 0,3 6 0 0,0 0 0 0,0-1 0 16,-3-2 52-16,5 3 5 0,1-1 1 0,0 1 0 15,-6-3 2-15,3 2 1 0,-3-2 0 0,9 0 0 16,-6 0 7-16,0 0 0 0,0 0 1 0,-3-8 0 16,0 0-10-16,3 5-3 0,-3-5 0 0,0 0 0 15,0 0-10-15,0 0-2 0,0 0-1 0,0 0 0 16,0-5-10-16,0 0-1 0,3-3-1 0,0 0 0 0,-3-3-13 0,3 1-2 16,-3-1-1-16,0 1 0 0,0-1 2 0,9-2 1 15,-6 2 0-15,0-2 0 0,0 2 0 0,0 1 0 16,-3 2 0-16,9 0 0 0,-3 3-18 0,-3-1 0 15,-3 6 0-15,9-5 0 0,-6 0 0 0,-3 5 0 0,9-6 0 0,0 4 0 16,-6 2 0-16,8-3 0 0,-2 3-12 0,0 0 12 31,0 0-37-31,0 0-2 0,0 3 0 0,3-1 0 16,0-2-50-16,0 0-11 0,-3 3-1 0,3 2-1 16,-3-5-126-16,8 3-26 0,-8-3-5 0</inkml:trace>
  <inkml:trace contextRef="#ctx0" brushRef="#br0" timeOffset="42016.2553">23454 6638 1314 0,'0'0'28'0,"0"0"7"0,0 0 1 0,0 0 1 0,-3-5-29 0,3 5-8 0,-3-3 0 0,3 3 0 16,-6-2 60-16,0-1 10 0,-3 1 2 0,9-1 1 16,-6 3-17-16,0 0-4 0,-2 0-1 0,8 3 0 15,-9 2-14-15,6 0-2 0,-6 0-1 0,0 1 0 16,6 2-8-16,-6 0-2 0,0 0 0 0,6 2 0 15,0 1-4-15,-3-1 0 0,-3 1-1 0,9 2 0 16,0 0-7-16,-9-2 0 0,9-1-1 0,0 1 0 16,6-3-11-16,-3 0 8 0,-3 3-8 0,0-4 8 15,0-1-8-15,9 2 8 0,-6-3-8 0,-3-5 8 16,0 0-8-16,0 0 8 0,0 0-8 0,0 0 8 16,0 0-8-16,6 0 10 0,-6 0-10 0,3-5 10 15,3-1 0-15,-3 1 0 0,-3 5 0 0,0-8 0 16,0 0-10-16,0 0 10 0,0 3-10 0,0-3 10 15,0 3-10-15,3-1 0 0,-3 1 0 0,0 0 0 16,0 5 0-16,0 0 0 0,0 0 0 0,0 0-11 0,9 3 11 0,0 2-8 16,-3 3 8-16,0-3-8 0,3 6 8 0,-1-1-12 15,-2 1 12-15,0 2-12 0,3 3 12 0,3 0-8 16,-3 0 8-16,0 2-8 0,0 1 8 0,-6-1 0 16,3 1 0-16,-3-3 0 0,3 2 0 0,-3 1 0 15,0-3 0-15,-3-1 8 0,-3-1 12 0,0 2 2 16,-3-3 1-16,-3 0 0 0,6 0 13 0,-6 0 4 15,0-2 0-15,0 0 0 0,3-6-12 0,0 3-3 16,-3-3 0-16,0 0 0 0,4-2-14 0,-1 0-3 16,0-3-8-16,0-3 12 0,3 0-21 0,-3 1-5 0,3-4-1 15,-3 1 0 1,6-3-109-16,-3 0-21 0,3 0-5 0</inkml:trace>
  <inkml:trace contextRef="#ctx0" brushRef="#br0" timeOffset="42381.91">23538 6734 1396 0,'0'0'31'0,"0"0"6"0,0 0 2 0,8 2 0 0,4 1-31 0,0 0-8 0,-3-3 0 0,0 0 0 16,9-6 41-16,-6 4 7 0,-3-4 2 0,0 1 0 15,3-3-2-15,0 3-1 0,-3-3 0 0,-4 0 0 16,1-3-23-16,3 6-5 0,0-3-1 0,-6 0 0 15,-3-2-5-15,6 4-1 0,-3-2 0 0,-3 0 0 0,-3 1 0 0,-3 1 0 16,3 1 0-16,-6-3 0 0,0 3 4 0,3-1 0 16,-2 4 0-16,-1-1 0 0,0 3-3 0,-3 0 0 15,3 3 0-15,-3-1 0 0,0 4-13 0,-3 2 9 16,12-3-9-16,-6 6 8 16,0-1-8-16,0 1 0 0,9 2 0 0,0 0 8 15,-3 3 2-15,3 0 0 0,0 0 0 0,3 0 0 0,-3 0 10 0,9-1 1 16,-6 1 1-16,3 0 0 0,3-3 0 0,3-2 0 15,-3 2 0-15,3-5 0 0,0 0-12 0,6-3-2 16,0 1-8-16,-4-6 12 16,7 2-31-16,3-2-6 0,0-2-2 0,0-4 0 0</inkml:trace>
  <inkml:trace contextRef="#ctx0" brushRef="#br0" timeOffset="42961.4796">23838 6691 1281 0,'0'0'28'0,"0"0"5"0,0 0 2 0,0 0 2 0,0 0-29 0,0 0-8 0,0 0 0 0,0 0 0 16,0 0 39-16,3 11 6 0,3-3 2 0,-3 2 0 0,-3-2 16 16,3 3 3-16,-3-3 1 0,6 2 0 0,-3 1-24 0,-3 0-5 15,0-3-1-15,0 0 0 0,6-1 7 0,-3-1 2 16,-3 2 0-16,0-8 0 0,0 0 1 0,0 0 0 15,0 0 0-15,0 0 0 0,0 0 4 0,0 0 1 16,0 0 0-16,0 0 0 0,-3-8-14 0,3 2-2 16,0-1-1-16,0-4 0 0,-6 3-3 0,6-5-1 15,6 2 0-15,-3-2 0 0,-3 0 7 0,3-1 2 16,3 4 0-16,-3-1 0 0,3-2-15 0,-3 3-2 16,6 2-1-16,-6 0 0 0,6 0-22 0,2 0 8 15,-2 0-8-15,6 0 0 0,-3 5-8 0,3-2-7 16,0 5-1-16,0-3 0 15,3 3-140-15,3 3-29 0,-1 0-6 0</inkml:trace>
  <inkml:trace contextRef="#ctx0" brushRef="#br0" timeOffset="43691.3196">22719 7459 1429 0,'-9'2'40'0,"9"-2"10"0,0 0-40 0,0 6-10 0,-3-1 0 0,0 0 0 16,0 6 9-16,6-3 0 0,0 2 0 0,-3 3 0 16,0 3 7-16,6 3 2 0,0-1 0 0,0 1 0 0,3 2 28 0,0 0 6 0,-3 3 0 0,6-5 1 15,-3-1-12-15,0 3-2 0,-4-2-1 0,7-1 0 16,-9 1 3-16,9-3 1 0,-6 0 0 0,0-1 0 16,-3-1-5-16,0-4-1 0,6 1 0 0,-6-6 0 15,-3 3 0-15,0-8-1 0,0 0 0 0,0 0 0 16,0 0-5-16,0 0-1 0,0 0 0 0,9-3 0 15,-3-5 6-15,-3 3 1 0,3-5 0 0,0-1 0 16,-3-2-15-16,0 0-2 0,0-3-1 0,3 0 0 16,-3-3-8-16,0 3-2 0,0-2 0 0,0 2 0 15,0-2-8-15,-3 4 0 0,8-4 9 0,-5 5-9 16,0-1 0-16,0 1 0 0,3 0 0 0,0 0 0 16,-6 2-30-16,9 0-7 0,0 1-2 0,-6 2 0 15,6 0-153-15,0 3-30 0,0-3-6 0,0 2-2 0</inkml:trace>
  <inkml:trace contextRef="#ctx0" brushRef="#br0" timeOffset="44099.5983">23234 7564 1098 0,'9'0'24'0,"-9"0"4"0,0 0 2 0,0 0 2 0,0 0-32 0,0 0 0 15,0-5 0-15,0 5 0 0,0-5 99 0,0 5 13 16,-9-5 4-16,9-1 0 0,0 1-29 0,-9 2-6 15,6 1-1-15,3 2 0 0,0 0-32 0,-6-3-6 16,-6 3-2-16,6 3 0 0,6-3-8 0,-9 5-3 16,0 0 0-16,0 3 0 0,0 3-4 0,1 2-1 0,5 0 0 0,-6 3 0 15,0-3-5-15,9 3-2 0,0 0 0 0,-3 0 0 16,0 0-4-16,0 0-1 0,3-6 0 0,0 1 0 16,3-1-2-16,3-2-1 0,-6 0 0 0,9-2 0 15,0-1-9-15,-6-2 12 0,5-1-12 0,1-2 12 16,-3-2-4-16,0-4-8 0,6 1 12 0,-9-3-4 15,3 0-8-15,0 0 10 0,0-2-10 0,0-1 10 16,-3 0-10-16,3 1 0 0,-3-1 9 0,3 3-9 16,-3-2 0-16,-3 2 0 0,3 0 0 0,0 3 0 15,-3 5 0-15,0 0-8 0,0 0 8 0,0 0-12 16,0 0 4-16,0 0 0 0,3 8 0 0,0 2 0 16,-3-2 8-16,0 3-8 0,6-1 8 0,-3 3-8 0,0 1 8 15,3-4 0-15,-3 3 0 0,3 1-8 0,-3-4 8 16,5-2 0-16,-2 3 0 0,0-6 0 15,3 0-42-15,0 1-3 0,0-4-1 0,0-2-599 16,3-2-120-16</inkml:trace>
  <inkml:trace contextRef="#ctx0" brushRef="#br0" timeOffset="44390.0628">23478 7279 1250 0,'0'0'35'0,"0"5"9"0,0 3-36 0,0 0-8 0,6 2 0 0,-6 4 0 16,0-1 44-16,0 3 8 0,0 0 0 0,0 2 1 15,3 3 46-15,-3-2 9 0,0 2 1 0,0 3 1 16,0-3-46-16,-3 3-8 0,-3 0-3 0,6-1 0 16,0 1-13-16,0-3-4 0,0 1 0 0,-3-4 0 15,0 3-9-15,3-5-3 0,0 0 0 0,0-5 0 16,0-1-13-16,0 1-3 0,0-3-8 0,3-3 12 15,-3 3-12-15,3-3-15 0,-3-5 3 0,0 0 1 16,0 0-58-16,0 0-12 16,6-5-3-16,-3 0 0 15,9-3-48-15,-6 0-9 0,-3-5-3 0,6-1 0 0</inkml:trace>
  <inkml:trace contextRef="#ctx0" brushRef="#br0" timeOffset="44948.1313">23576 7557 1120 0,'0'0'32'0,"0"0"6"0,0 0-30 0,-3 5-8 0,0 3 0 0,0 0 0 15,3 2 98-15,0 1 18 0,-3 2 4 0,-3-2 1 16,6 2-23-16,0 0-5 0,0 0-1 0,0 1 0 16,0-1-22-16,6 0-5 0,-3 0-1 0,0-2 0 15,3-1-28-15,-3 1-7 0,3-3-1 0,-3 3 0 16,9-6-8-16,-6 0-1 0,-6-5-1 0,9 3 0 16,0-1-2-16,-3-2-1 0,3-2 0 0,0-4 0 15,-3 1-3-15,0 0 0 0,5-3 0 0,-5 0 0 16,-3-3-4-16,6-2 0 0,0 0-8 0,-6 0 12 15,6-3-12-15,-9 0 8 0,9 0-8 0,-6 3 0 16,0-3 0-16,-3 0 0 0,3 3 0 0,0 2 0 16,-3 1 0-16,0-1-10 0,0 1 10 0,0 4-12 15,0 1 12-15,0 5-13 0,0 0 5 0,0 0 8 16,0 0-13-16,0 0 5 0,0 0 8 0,-3 5-13 0,3 3 13 16,0 0-12-16,3 3 12 0,-3 2-12 0,6-2 12 15,-3 2 0-15,3 0 0 0,0 0 0 0,3 0 0 16,-3 1 0-16,0-4 0 0,3 1 0 15,0-3 0-15,2 2 0 0,-2-2 0 0,0-2 0 0,3-4 0 0,-3 1 0 16,3-3 8-16,-3 3-8 0,3-3 0 0,-3-3 0 16,0 0 8-16,3-2-8 0,-3 0 0 0,5-1 0 15,-8-2 0-15,6 1 0 0,-3-1 0 0,0-6 0 16,0 4 0-16,0-3 0 0,-6 2 0 0,9-2-16 16,-6-1 2-16,-3 4 0 0,-3-3 0 0,0 5 0 15,0 0 0-15,-3 0 0 0,3 0 14 0,-6 3 0 16,3 2 0-16,3 3 0 0,-9-5 0 0,6 5 0 0,-3-3 9 15,0 3-9-15,6 0 13 0,-6 5-3 0,6 1-1 0,-9-1 0 16,9 3-1-16,0 0-8 0,-3 0 12 0,3 0-4 16,-3 2 1-16,3 1 0 0,0-1 0 0,0 1 0 15,0 0-9-15,3 2 8 0,-3 0-8 0,3-2 8 16,-3-1-8-16,6 3 0 0,-3-2 0 0,6 0 0 16,-3-3 0-16,0-1-11 0,6 1 11 0,-6 0-8 31,-3-5-36-31,6 2-6 0,3-5-2 0,-3-2-598 0,6 2-120 0</inkml:trace>
  <inkml:trace contextRef="#ctx0" brushRef="#br0" timeOffset="45229.4183">24216 7459 1576 0,'0'0'35'0,"-9"2"7"0,-3 4 2 0,3-4 0 0,-2 3-36 0,-1-2-8 0,-3 2 0 0,3 1 0 0,3-1 72 0,-3 0 12 15,9-2 2-15,-3 2 1 0,3-2-29 0,3-3-6 16,0 0 0-16,3 8-1 0,3 0-43 0,-3 0-8 16,9 0 0-16,-3 0 0 0,6 0 0 0,0-1-9 15,-4-1 9-15,-2 2-8 0,6 0 8 0,-3 0 0 16,0-1 0-16,-3 4-8 0,-6-3 8 0,9 0 0 16,-6 0 0-16,-3 2 0 0,-3-2 22 0,0 3 0 15,0-3 0-15,0 3 0 0,-3-1 31 0,-3 1 7 16,3-1 0-16,-6 3 1 0,6-7-19 0,-3 4-4 15,0-4-1-15,0 2 0 0,3-3-37 0,-3 0 0 16,-3-2 0-16,3-1-1104 0</inkml:trace>
  <inkml:trace contextRef="#ctx0" brushRef="#br0" timeOffset="45785.955">22811 8488 1231 0,'0'0'27'0,"0"0"5"0,0 0 2 0,0 5 1 0,0 3-35 0,6 0 0 15,-3 0 0-15,-3 0 0 0,0 5 48 0,3-2 4 16,-3 2 0-16,3 0 0 0,-3 0 36 0,3 1 7 15,-3-1 1-15,0 0 1 0,0 3-21 0,0 0-4 16,0-3 0-16,0-2-1 0,0-1-37 0,0-2-7 16,0-3-2-16,0-5 0 0,0 0-25 0,0 0 0 0,0 0-14 0,0 3 5 31,0-6-137-31,0 3-27 0,0-7-6 0,6-4-1 0</inkml:trace>
  <inkml:trace contextRef="#ctx0" brushRef="#br0" timeOffset="46145.3668">23023 8620 1303 0,'-3'11'28'0,"3"-6"7"0,-3 0 1 0,3-5 0 0,0 0-28 0,0 8-8 0,-3-2 0 0,3-6 0 0,0 0 116 0,-3 5 21 16,3-5 5-16,0 0 1 0,0 0-49 0,3-5-10 16,-3-6-1-16,3 3-1 0,3-3-35 0,-3 1-7 15,3-6-2-15,-1 0 0 0,1 3-38 0,3-3 0 16,0 0 0-16,0 3 0 0,0-3 0 0,-6 5 0 16,9 1-10-16,-3 2 10 0,3 0-8 0,-3 5 8 15,-9 3 0-15,9-2 0 0,3 2 0 0,-3 5 0 16,-1-2 0-16,-2 5 0 0,0-1 8 0,-3 4 3 15,3 0 0-15,3 2 0 0,-6 0 4 0,0 0 1 16,0-2 0-16,0 2 0 0,-3 0-4 0,9 1 0 16,-9-1 0-16,3-3 0 0,3 1-12 0,-3 2 0 0,3-5-9 0,3 3-690 15,0-1-137-15</inkml:trace>
  <inkml:trace contextRef="#ctx0" brushRef="#br0" timeOffset="47551.8332">22683 9641 1436 0,'3'6'32'0,"-3"-6"6"15,0 0 2-15,3 0 0 0,-3 0-32 0,3-3-8 0,-3 3 0 0,-3-3 0 0,3 3 27 0,3-5 4 16,-3-3 1-16,0 3 0 0,-3-3 12 0,6 0 2 15,0 0 1-15,-3-2 0 0,3 2-15 0,-3 0-2 16,-3 0-1-16,3 0 0 0,0 0-20 0,-6 0-9 16,0 3 8-16,0-3-8 0,6 5 12 0,-9-2-4 15,3-1 0-15,-3 4 0 0,1 2 4 0,-1 0 0 16,-3 0 0-16,0 2 0 0,3 1-12 0,0 2 0 16,0 3 0-16,0 3 8 0,3-1-8 0,0 4 0 0,-3 2 0 15,3 2-11-15,3-2 11 0,0 5 0 0,0 0 0 16,0 0-8-16,6-2 8 0,0 0 0 0,0-1 0 0,3-2-8 15,0 0 8-15,0-3 14 0,3-2-3 0,0-1-1 16,3-2 0-16,0 0 0 16,0-3 0-16,-12-5 0 0,0 0 6 0,15-2 0 0,0-1 1 0,-1-2 0 15,1-3 0-15,-3 0 0 0,0-3 0 0,3-5 0 16,-3 1-1-16,0-4-1 0,-3 1 0 0,9-6 0 16,-6 0-6-16,-1-3-1 0,-2 1 0 0,6-3 0 15,-3-3 0-15,0-2-8 0,0 2 12 0,-3-2-4 16,0 2-8-16,-3 0 8 0,0 0-8 0,3-2 8 15,-6 2 0-15,3 0-8 0,-3 3 12 0,-3 0-4 16,0 3-8-16,6-1 12 0,-6 6-12 0,0 0 12 16,2 5-12-16,-2 3 0 0,-2 2 0 0,4 3-11 15,-2 0 11-15,0 8 0 0,0 0 0 0,0 0-8 16,0 0 8-16,0 0-12 0,0 8 12 0,-2 0-12 16,-4 3 12-16,6 2 16 0,0 0-4 0,6 6-1 15,-6-1-35-15,2 1-6 0,-2 2-2 0,0 3 0 0,3 2 32 0,-6 1 8 16,3 2 1-16,3 0 0 0,-3 3-9 0,0 2 0 15,6 3 0-15,-3-2 0 0,0-1 0 0,0 0 0 16,0-2 0-16,6 0 8 0,-6-6-8 0,3-2 0 16,6-3 0-16,-3 0 0 0,-3-5 0 0,0 0 0 15,9-3 0-15,-9-5 0 0,9 0-10 0,-6-2 10 16,-3-4 0-16,5-4-9 0,-2 2 9 0,-3-6 0 16,6 1 0-16,0-6-8 15,0 1-44-15,-3-3-8 0,0-1-1 0,0-4-1 0,-3-1 92 0,0-2 18 16,3 3 4-16,-3-1 1 15,-6 3-74-15,0-2-15 0,-3 2-4 0,0 3 0 16,0 2 4-16,-3-2 0 0,3 5 0 0,-3-3 0 0,3 3 24 0,-3 3 12 0,-6 0-12 0,9 5 12 16,-9 2-16-16,3 1 5 0,6 5 1 0,0 3 0 15,-3 2 10-15,0 0 0 0,3-2 0 0,3 5 0 16,0 2 0-16,0-2 0 0,0 2 8 0,6 1-8 16,0-1 0-16,0-2-8 0,0 0 0 0,0-3 0 15,3 1-4-15,-3-1-1 0,3-2 0 0,3-4 0 16,-3 1-5-16,3 0-1 0,-3-2 0 0,-1-1 0 15,1 0 19-15,0-2-10 0,0-3 10 0,-3 0-8 16,3 0 20-16,-9 0 4 0,0 0 0 0,0 0 1 16,0 0 37-16,6 0 7 15,0-5 2-15,-6 5 0 0,6-6-6 0,-3-4-1 16,3-1 0-16,-3 1 0 0,6-4-26 0,-3-2-6 0,0 3 0 0,6-5-1 16,-6 2-12-16,3-3-3 0,-1 1 0 0,4 2 0 15,-3 3-8-15,0-1 0 0,-3 4 0 0,3-1 0 16,0 3 0-16,-3 3 0 0,0 2 0 0,-6 3 0 15,0 0 0-15,9 3 0 0,-3 2 0 0,0 1 0 0,-6 2 0 16,9-1 0-16,-9 4 0 0,6 2 8 0,-3 1-8 16,0-1 0-16,0 0 0 0,3-2 0 0,-6-1 0 0,6 1 0 15,-4-1 0-15,1 1 0 0,3-3 0 0,-3 0-14 16,3-3 5-16,-3 0 1 16,6-2-77-16,-3 0-15 0,0-6-4 0</inkml:trace>
  <inkml:trace contextRef="#ctx0" brushRef="#br0" timeOffset="47880.0274">23609 9456 1591 0,'-21'3'35'0,"12"2"7"0,3-2 2 0,-9 2 0 0,6 3-35 0,-2 0-9 0,2 0 0 0,-3-3 0 15,3 3 48-15,3 0 7 0,3-3 1 0,0-2 1 16,3-3-17-16,3 5-3 0,0 1-1 0,3-1 0 15,0 3-36-15,3-3 0 0,-3 3 0 0,8-5 0 16,-2 2 0-16,0 0-8 0,0 3 8 0,-3 0-12 16,9-3 12-16,-6 3 0 0,0 0 0 0,-3 0-8 15,3-2 8-15,-3 1 0 0,-9 1 0 0,9 0 0 16,-7 0 0-16,1 0 8 0,-3 0-8 0,-3-3 11 16,1 3 22-16,-7 0 5 0,9 0 1 0,-3 0 0 15,-6 0 13-15,0-3 2 0,9 3 1 0,-9 0 0 16,6-2-20-16,-3-1-4 0,-6 0-1 0,12-5 0 15,0 0-18-15,-3 3-4 0,-3-1-8 0,6-2 12 16,0 0-26-16,-6 0-6 0,0-2 0 0,6 2-1 16,0 0-132-16,0-8-27 0,0-3-4 0</inkml:trace>
  <inkml:trace contextRef="#ctx0" brushRef="#br0" timeOffset="48036.2939">23767 9554 1190 0,'-6'16'33'0,"6"-8"9"0,0 0-34 16,0 0-8-16,-3 2 0 0,-3 1 0 0,6 0 87 0,0-1 15 16,-3 3 3-16,3-2 1 0,0-3-21 0,-3 0-4 15,3 0-1-15,0-8 0 0,0 0-56 0,3 5-11 16,-3-5-2-16,3 3-555 0,6-6-112 0</inkml:trace>
  <inkml:trace contextRef="#ctx0" brushRef="#br0" timeOffset="48592.6373">23951 9176 1483 0,'-6'10'32'0,"6"-10"8"0,0 11 0 0,0 0 2 0,0-1-34 0,0 3-8 0,0 1 0 0,3 1 0 15,-3-1 88-15,3 4 15 0,-3 3 3 0,0-2 1 16,3 2-28-16,-3-2-6 0,0 2-1 0,0 0 0 15,0 3-46-15,0-3-10 0,0 0-1 0,0 0-1 16,0-5 6-16,-3 3 2 0,3-1 0 0,0-2 0 0,0 0-22 16,0-3 0-16,-3 0 0 0,0-2 0 15,0-1-31-15,0-2-10 0,-3 0-3 0,3 0 0 16,3-8-19-16,-6 3-4 0,4 0-1 0,-7-1 0 16,6-2-10-16,-3 0-2 0,6 0-1 0,-6 0 0 15,0-2 41-15,-3-1 9 0,9 0 2 0,0 3 0 0,0 0 49 0,0 0 11 16,-6-5 1-16,6 0 1 0,-3-3 15 0,3 0 2 15,0 3 1-15,3-1 0 0,0-2-22 0,0 0-4 16,-3 0-1-16,9 1 0 0,0-1-24 0,-6 0 0 16,6-3 0-16,2 3 0 15,-2 3 0-15,3-3 0 0,-3 0 0 0,0 0 0 16,6-3 0-16,-9 3 0 0,6-2 0 0,-6 5 0 0,-3 2 0 16,6 0 0-16,0 1 0 0,-9 2 0 0,0 0 0 0,9 8 0 15,-6 0 0-15,6 2 0 0,-6 1 20 0,0-1-2 16,-1 1 0-16,1 2 0 0,3 0 6 15,-6 3 0-15,3-3 1 0,-3 3 0 0,0-2 2 16,0-4 0-16,9 3 0 0,-9-2 0 0,6 0-11 0,0-4-1 16,3 1-1-16,0-2 0 0,-6-1-14 0,6 0 0 15,3-2 0-15,-3 2 0 0,0 1 0 0,0-1 0 16,-6 0 0-16,6 0 0 0,2 3 0 0,-11 0 0 16,9 0-12-16,-9 0 12 0,0 3-10 0,0-1 10 15,0 1-8-15,0-3 8 0,0 5 8 0,0 0 8 0,-3-2 0 16,-3 2 1-16,4 0-2 0,-1-2-1 0,-3 2 0 15,6-2 0 1,-3-3-90-16,-3 0-19 0,6-3-3 0</inkml:trace>
  <inkml:trace contextRef="#ctx0" brushRef="#br0" timeOffset="48769.105">23651 9096 2444 0,'-15'-2'54'0,"15"2"11"0,-6 0 3 0,3 2 0 0,3-2-55 0,0 0-13 0,0 0 0 0,0 0 0 31,0 0-68-31,3 8-16 0,3-2-3 0</inkml:trace>
  <inkml:trace contextRef="#ctx0" brushRef="#br0" timeOffset="49519.5542">22948 10560 1692 0,'0'0'37'0,"0"0"8"0,0 0 2 0,0 0 0 0,0-8-38 0,3 0-9 0,-3-3 0 0,6 3 0 15,-3-2 33-15,3-4 5 16,0 1 1-16,-3-3 0 0,3 0 12 0,-6 0 2 0,6-2 1 0,0 2 0 16,-6-2-41-16,3 2-13 0,-3 0 8 0,0 0-8 15,-3 0 11-15,0 0-2 0,0 0 0 0,-3 3 0 16,0 0 1-16,0 0 0 0,-3-1 0 0,0 1 0 15,0 3-10-15,-3 2 12 0,6-3-12 0,0 6 12 16,-3-1-12-16,1 1 0 0,2 3 0 0,6 2 0 16,-9 2 0-16,3 1 0 15,-3 2 0-15,6 3 0 0,3 0-11 0,-6 5 3 16,6 6 0-16,0-1 0 0,3 3 8 0,0 3-8 0,-3 8 8 0,3 0-8 16,-3-1 8-16,3 4 0 0,3 2 0 0,-6 3 0 15,0-3 8-15,6 2-8 0,-3-2 8 0,3 3-8 16,-3 0 12-16,0-1-3 0,-3-2 0 0,6-2 0 15,-4-1-1-15,1-5 0 0,0-2 0 0,0-3 0 16,0-3-8-16,0-3-11 0,0-4 3 0,0-1 0 16,-3-3 8-16,0-2-10 0,0-2 10 0,0-1-10 15,0-2-133-15,0-3-26 0,0 0-6 0</inkml:trace>
  <inkml:trace contextRef="#ctx0" brushRef="#br0" timeOffset="50103.7593">22779 10893 1418 0,'0'0'31'0,"0"-3"6"0,0-2 2 0,5 5 1 0,-5 0-32 16,6-5-8-16,0-1 0 0,-3 1 0 0,9 0 31 0,-3-3 4 0,0 3 1 0,3-3 0 16,-3 2-4-16,9 1 0 0,-6-3 0 0,0 3 0 31,3 0-24-31,-1-1-8 0,-5 4 0 0,12-1 0 16,-9 3 10-16,3 3-10 0,-3-1 8 0,0 4-8 15,0-1 0-15,-3 0 0 0,0 6 0 0,2-3 0 0,-2 2 9 0,3 3 7 16,-6 1 0-16,-3-1 1 0,0 3 15 0,3 0 2 15,-6 0 1-15,12-1 0 0,-6 1 14 0,-3-2 3 16,-3-1 1-16,0-3 0 0,12 4-13 0,-12-7-4 16,3 1 0-16,0 0 0 0,3-2-12 0,0-4-2 15,-6-2-1-15,0 0 0 0,0 0-21 0,9-2 0 16,3-4 0-16,-6 1 0 0,2-3 8 0,1 0-8 16,-3-2 10-16,0-4-10 0,3 1 8 0,-3 0-8 15,-6-3 0-15,9 0 9 0,-3 3-9 0,-3-3 0 16,-3 0 9-16,3 3-9 0,-3-3 0 0,0 6 0 0,6-1 0 15,-6 3 0-15,0 0 0 0,0 3 0 0,3-1 0 0,-3 6 0 16,0 0 0-16,0 0 0 0,0 0-9 0,6 8 9 16,0 0-9-16,-3 0 9 15,3 3-12-15,-6-1 12 0,9 4 0 0,-6-1-8 16,3 0 8-16,-3 0 0 0,3 1 0 0,-3 1 8 0,2-1-8 0,1-1 12 16,-3 0-12-16,3-2 9 0,-6-1-9 0,9 1 8 15,-6-3-8-15,-3-8 12 0,0 0-12 0,6 5 12 16,-6-5 1-16,0 0 1 0,0 0 0 0,3-3 0 15,6 1 16-15,-9-3 3 0,9-1 1 0,-3-2 0 16,0 0-34-16,-6-2 0 0,9-3 0 0,-3 2 0 16,0-2 0-16,0 2 0 0,-3 1 0 0,6-1 0 15,-3 0 0-15,0 6 0 0,2-3 0 0,-2 6 0 16,-6 2 0-16,6-3 0 0,3 3 0 0,-9 0 0 16,6 0-11-16,0 5-9 0,0 0-1 0,-3 1-1 0,6 4 22 15,-3-2 0-15,-3 0 0 0,0 3 0 0,3-1 0 0,-3-2 0 16,-3 6 0-16,6-6 0 0,-3 2 0 0,3-2 0 15,-3 0 0-15,0 0 0 16,9-3-84-16,-3 0-20 0,-3-2-3 0,-6-3-544 16,11 3-109-16</inkml:trace>
  <inkml:trace contextRef="#ctx0" brushRef="#br0" timeOffset="50388.7941">23770 10827 1551 0,'0'0'34'0,"-3"-3"7"0,-3-2 2 0,6 0 1 0,0 5-36 0,0-6-8 0,-9 1 0 0,9 5 0 16,0 0 28-16,0-3 4 0,-6 1 1 0,6 2 0 16,0 0 31-16,-6 2 5 0,-3 4 2 0,9 2 0 15,-6-3-37-15,3 3-7 0,0 0-2 0,-6 5 0 16,9-2-12-16,0 2-2 0,-3 0-1 0,3 0 0 16,-6 3-10-16,6 0 0 0,0-3 0 0,6 3 8 15,-3-3 3-15,-3 3 0 0,0-3 0 0,9 1 0 16,-3-4-3-16,0 3 0 0,-6-5 0 0,9 0 0 15,-3 0-8-15,0-2 0 0,3-4 0 0,0 1 0 16,-3-3-9-16,0 0 9 0,3-3-12 0,-1 1 12 0,-5-4-23 16,6-2 3-16,3-2 0 0,-3-1 0 31,0 1-52-31,0-4-9 0,-6-2-3 0,6 1-466 0,0-1-94 0</inkml:trace>
  <inkml:trace contextRef="#ctx0" brushRef="#br0" timeOffset="50841.9687">23972 10411 1148 0,'0'0'25'0,"0"0"6"0,3 6 1 0,-3-6 0 0,3 10-32 0,0 3 0 0,-3 1 0 0,3-1 0 15,-3 3 121-15,0 2 19 0,6 3 3 0,-3 1 1 16,0-1-36-16,0 3-8 0,-3-1 0 0,0 1-1 16,0 3-27-16,3-3-6 0,-3-1-1 0,3 4 0 15,-3-1-45-15,0-2-8 0,-3 0-3 0,3-3 0 16,0 0-1-16,0-2-8 0,0-1 12 0,0-2-4 15,-3 0-8-15,0-3 0 0,0 0 9 0,3 1-9 16,-3-6 0-16,-3 0-8 0,6 0 0 0,-3-3 0 31,3-5-40-31,0 0-7 0,-6 2-1 0,-6-2-1 16,9-2-37-16,-3-1-7 0,0-2-2 0,3-3 0 16,0 0-33-16,-6-3-6 0,9 1-2 0,0-1 0 0,0 1 57 0,0-4 11 15,0 4 3-15,6 2 0 0,-6-3 82 0,3 1 17 0,3-1 3 0,-3-2 1 16,0 5 62-16,3-3 13 0,-3 1 3 0,6-1 0 15,-3-2 19-15,0 5 4 0,3 0 1 0,0 0 0 16,0 3-51-16,0 0-9 0,-3 2-3 0,3 0 0 16,3 3-39-16,-12 0-8 0,0 0-2 0,8 8 0 0,10 0 10 15,-9 3 2-15,-6-1 0 0,9 1 0 0,-6 2-2 0,-3-2 0 16,6 2 0-16,-9 0 0 0,6 0-4 0,-3 1-1 16,0-1 0-16,-3-3 0 0,0 4-10 0,3-4-3 15,0 1 0-15,0-3 0 0,-3 0-12 0,0-8 0 16,6 5 0-16,0 0 0 15,-3-2-113-15,3 0-16 0,0-3-3 0,-3-3-552 16,8 0-111-16</inkml:trace>
  <inkml:trace contextRef="#ctx0" brushRef="#br0" timeOffset="51398.1547">24303 10769 1555 0,'0'0'34'0,"0"0"7"0,0 0 2 0,0 0 1 0,-3-6-36 0,0 4-8 16,-6-4 0-16,9 4 0 0,0 2 76 0,0 0 14 0,-9 0 2 0,6 0 1 15,-6 0-33-15,0 2-6 0,6 1-2 0,-3 0 0 16,3 5-19-16,-6-1-4 0,9 1-1 0,-3 3 0 16,-3-3-4-16,6 5-2 0,0-2 0 0,-3 2 0 15,3 0-9-15,0 0-1 0,0 1-1 0,0-1 0 16,3-3-11-16,-3 1 0 0,0 0 0 0,6-3 0 16,-6 0 0-16,3-3 8 0,6 0-8 0,-9-5 0 15,0 0 0-15,6 3 8 0,0-3-8 0,0-3 0 16,-3 0 9-16,9-2-9 0,-12-3 10 0,9 0-10 15,-3 0 8-15,0-2-8 0,-3-3 0 0,2 2 0 16,-5-2 8-16,9 0-8 0,-9-3 0 0,9 2 9 0,-6 1-9 16,6 0 0-16,-3 0 0 0,0 2 0 0,-3 1 0 0,3-1 0 15,3 0 0-15,-3 6 0 0,0 0 0 0,-6 0 0 16,9 2 0-16,0 0 0 0,-3 3 0 0,-6 0 0 16,6 3 0-16,0 0 0 0,-3 2 0 15,6 3 0-15,-6-3 0 0,-3 3 8 0,8 0-8 0,-8 0 0 16,6 2 0-16,-3 1 8 0,0-3-8 0,0 3 0 15,-3-1 0-15,3 1 0 0,0-1 0 0,3-2 0 16,-3 0 0-16,-3 0 0 0,0 0 0 0,0 0 0 16,0-3 0-16,0-5 0 0,9 3 0 0,-9-3 0 15,0 0 0-15,9 0 0 0,0-5 0 0,0 2 0 0,-3-2 0 16,3-3 0-16,3 0 0 0,-3 0 0 0,0 0-9 0,-3-3 9 16,-1 1 0-16,4 2 0 0,-3 0 0 0,0 0 0 15,0 3 0-15,-3 2 0 0,6-2 0 0,-3 2 0 16,0 3 0-16,3 0 0 0,3 3 0 0,-6-1 0 15,3 1-8-15,-3 0 8 0,3 2 0 0,0 0 0 16,3 1-8-16,2 1 8 0,-8 4 0 0,9-3 0 16,-6 0 0-16,3-3 0 0,-3 1 0 0,3-4 0 15,-3 3-12-15,0 1 4 16,3-4 8-16,0 1-13 0,-3 0-106 0,2-1-21 0,-5-2-4 0</inkml:trace>
  <inkml:trace contextRef="#ctx0" brushRef="#br0" timeOffset="51570.0511">24225 10306 2484 0,'-12'0'55'0,"12"0"11"0,-6 0 2 0,0 2 1 0,3 1-55 0,0-1-14 0,-6 4 0 0,9-6-733 16,0 5-150-16</inkml:trace>
  <inkml:trace contextRef="#ctx0" brushRef="#br0" timeOffset="83375.7237">2699 5749 1411 0,'0'11'31'0,"0"-11"6"0,0 0 2 0,0 0 1 0,0 0-32 0,0 0-8 0,0 0 0 0,0 8 0 15,0-8 53-15,0 5 10 0,0 3 1 0,0 0 1 16,0 0-15-16,0 3-3 0,0-3-1 0,0 5 0 15,0 0-11-15,0 0-3 0,0 6 0 0,0 2 0 16,0 0-7-16,-6 3-1 0,6 2-1 0,-3 3 0 16,0 1-3-16,0 1 0 0,-3-2 0 0,0 1 0 15,3-4 5-15,-6-2 1 0,3 0 0 0,0 2 0 16,-3-2 2-16,3-3 0 0,-3 3 0 0,3-3 0 16,-3 0-12-16,3 3-1 0,0-3-1 0,0-2 0 15,1-1-6-15,-1-2-8 0,0-3 11 0,0 1-11 16,6-4 0-16,-6-2 0 0,0-3 0 0,6-5 0 15,0 0-27-15,0 0-5 0,0 0-2 0,0 0 0 16,-3-5-50-16,3-6-11 0,0-2-1 0,3-5-1 16,0-3-107-16,6-1-22 0,-6-1-4 0</inkml:trace>
  <inkml:trace contextRef="#ctx0" brushRef="#br0" timeOffset="83908.8855">2734 5831 1000 0,'0'0'22'0,"0"0"5"0,0 0 1 0,0 0 0 16,0 0-28-16,0 0 0 0,0 0 0 0,0 0 0 0,0 0 98 0,0 0 14 16,0 0 4-16,0 0 0 0,0 0-28 0,0 0-4 15,0 0-2-15,0 0 0 0,0 0-38 0,0 0-7 16,0 0-1-16,0 0-1 16,0 6-15-16,0-1-4 0,0 3 0 0,0 0 0 0,3 2 7 0,-3 1 1 15,-3 0 0-15,3 2 0 0,0 3-3 0,-3 0 0 16,3-3 0-16,0 5 0 0,3 1-6 0,0-1-2 15,-3-2 0-15,3 0 0 0,0 0 0 0,3 3 0 16,0-4 0-16,0 1 0 0,3-2-5 0,-3 1-8 16,3-4 11-16,0 2-11 0,-3-5 8 0,3 3-8 15,-9-11 0-15,12 5 0 0,0 0 8 0,-12-5-8 0,11 3 9 0,1-3-9 0,-3-3 12 16,0 1-3-16,0-4-1 0,0-2 0 16,0 1-8-16,-3-1-14 0,3-6 3 0,-3-2 1 15,-3 1 38-15,3-4 7 0,0 3 1 0,-3-2 1 0,0-3-25 0,0 2-12 16,0 0 10-16,0 1-10 0,0-1 8 0,0-2-8 15,-3 3 0-15,0-1 0 0,3 3 0 0,-3 0 8 16,3 1-8-16,-3-1 0 0,0 2 0 0,0 1 0 16,0 0 0-16,0 5 0 0,-3 3 0 0,3 0 0 15,-3 5 0-15,3-6 0 0,0 6 0 0,-3 3 0 16,3 2 0-16,0 0 0 0,0 3 0 0,3-2 0 16,-3 4 0-16,0 3 0 0,0 1 0 0,0 7 0 0,3-3 0 15,0 4 0-15,0-1 11 0,2 0-1 16,-5 0 0-16,6-2 0 0,-3-4-10 0,3 7 0 0,-3-4 0 0,3-2 0 15,-6-3 0-15,6 3 0 0,3-3 8 0,-3-2-8 16,0 0 0-16,0-4 0 0,3 1-10 0,3-2 10 31,0-1-42-31,0 0-2 0,-3-2-1 0,-9-3 0 16,0 0-118-16,17-5-23 0,-2-3-5 0,-6 0-601 0</inkml:trace>
  <inkml:trace contextRef="#ctx0" brushRef="#br0" timeOffset="84124.681">3222 5741 1663 0,'3'24'36'0,"-3"-24"8"0,0 0 2 0,3 6 1 0,0-1-38 0,-3-5-9 0,6 8 0 0,0-3 0 16,0 0 68-16,3-2 12 0,-3-3 3 0,3 0 0 15,0 3-45-15,3-1-9 0,-3-4-1 0,3-1-1 16,-3-2-18-16,3 2-9 0,0 0 10 0,2 1-10 15,-2-3 8-15,0-1-8 0,6 6 0 0,-6-2 0 16,-3-4-11-16,3 1-8 0,3 5-1 0,0-3-1 16,-4-2-119-16,1 2-23 0,-6 3-5 0</inkml:trace>
  <inkml:trace contextRef="#ctx0" brushRef="#br0" timeOffset="84327.8181">3324 6035 1983 0,'-3'24'44'0,"3"-13"8"0,0-11 3 0,0 0 1 0,0 0-45 0,0 0-11 15,6 5 0-15,0 0 0 0,-3-5 67 0,3 3 11 16,0-3 2-16,2 0 1 0,1 0-29 0,0-3-5 0,0 0-2 0,3 1 0 16,0-1-33-16,0 1-12 0,0-1 0 0,3 0 9 15,3 1-25-15,-4-1-4 16,1 3-2-16,0-5-690 0,0 2-139 0</inkml:trace>
  <inkml:trace contextRef="#ctx0" brushRef="#br0" timeOffset="84882.12">4101 5228 1569 0,'0'0'34'0,"0"8"7"0,0-3 2 0,0 6 2 0,0 2-36 0,0 0-9 0,3 3 0 0,-3 0 0 16,3 3 39-16,-3-1 5 0,5 3 2 0,-2 3 0 0,3 3-9 0,-3 2-1 15,3 3-1-15,-3 2 0 0,0 3 13 0,3 0 2 16,0 0 1-16,0 0 0 0,-3 3-13 0,3-3-2 15,-3 0-1-15,0 0 0 16,0 3-22-16,0-9-4 0,-3 4-1 0,3 4 0 0,-3 1 4 0,3 0 0 16,-3-1 0-16,0-1 0 0,3-7-12 0,0 4 0 15,0-4 0-15,0 1 8 0,-3-3 4 0,3 11 1 16,0-3 0-16,3-3 0 0,-3-4-3 0,3-4-1 16,-3-2 0-16,0-3 0 0,3-5-1 0,0 2 0 15,-3-2 0-15,0-3 0 0,2-2 4 0,-2-3 0 16,0 0 0-16,0 0 0 0,0-3-2 0,-3-5 0 0,0 0 0 15,0 0 0-15,0 0-10 0,9 5 0 0,-9-5 9 16,6 0-9-16,0 0-9 0,0-5-7 0,0 0 0 0,0 0-1 31,0-3-134-31,3-3-26 0,-3-5-6 0</inkml:trace>
  <inkml:trace contextRef="#ctx0" brushRef="#br0" timeOffset="85178.8284">4142 5194 1974 0,'6'-11'56'0,"-6"11"12"0,0 0-54 15,6-2-14-15,3-1 0 0,0-2 0 0,-3 2 34 0,3 3 4 16,3-3 1-16,0 3 0 0,-3 0 5 0,3-2 0 16,-1 2 1-16,1 0 0 0,-3-3-30 0,3 0-7 15,-3 1 0-15,3-1-8 0,0 0 8 0,-3-2-8 16,3 3 0-16,-3-4 0 16,3 6-18-16,-3-2-10 0,-4 2-3 0,4 0-613 15,-3 2-124-15</inkml:trace>
  <inkml:trace contextRef="#ctx0" brushRef="#br0" timeOffset="85559.0907">4547 5337 1336 0,'-6'-22'38'0,"3"22"8"0,-6 8-37 0,3 3-9 0,0-6 0 0,0 3 0 32,-3-2 76-32,3 1 14 0,-2 7 2 0,2-4 1 0,0 4-20 0,0-1-4 15,-3 0-1-15,6 5 0 0,0 4-21 0,0-1-5 16,0-5-1-16,0 2 0 0,6 6-4 0,-3-3-1 16,3 0 0-16,0-2 0 0,3-1-15 0,3 1-3 15,0-3-1-15,0 0 0 0,-1-6-9 0,4 1-8 16,0-1 9-16,3-2-9 0,0-5 17 0,0 0-2 15,0-1-1-15,0-2 0 0,0-2 15 0,-4-1 3 16,4-5 1-16,-3 0 0 0,0-2 4 0,0-1 1 0,-3-8 0 16,0 4 0-16,-3-1 5 0,0 0 1 0,-3-5 0 15,-3-1 0-15,-3-1-21 0,0-1-4 0,-3 0-1 0,-3 3 0 16,-3-3-18-16,0 3 8 0,0 2-8 16,-3 4 0-1,3-1-24-15,-5 5-12 0,2 0-3 0,3 1 0 16,3-1-117-16,-3 6-24 0,0 0-5 0</inkml:trace>
  <inkml:trace contextRef="#ctx0" brushRef="#br0" timeOffset="86137.0838">4651 6120 1205 0,'0'-13'34'0,"0"13"8"0,0 0-34 16,0 0-8-16,0 0 0 0,0 0 0 0,0 0 69 0,0 0 12 0,0 0 3 0,0 8 0 16,0-1-12-16,0 1-3 0,0 3 0 0,0-3 0 15,-3 3-21-15,3-1-4 0,-3 3 0 0,0 1-1 16,3-1 0-16,-3 3 0 0,0 0 0 0,0 2 0 15,3 3-7-15,0-2 0 0,0 2-1 0,3 3 0 16,0 0-14-16,0-1-2 0,0 1-1 0,3 5 0 16,6-5-8-16,-3-3-2 0,3-2 0 0,-3-6 0 15,0-2-8-15,3-3 0 0,0-1 0 0,0-1 0 16,-1-6 8-16,1-3 4 0,-3 0 0 0,3-4 0 16,-3-1 27-16,3-3 5 0,-3-2 2 0,0-6 0 15,3 1 1-15,-6-3 0 0,0-3 0 0,-3 0 0 16,-3 0-4-16,0 3-1 0,-6 5 0 0,0 0 0 15,-6 0-17-15,3-2-3 0,-6-1-1 0,0 3 0 16,-3 1-11-16,0 1-2 0,4 1-8 0,-4-3 12 16,3 6-35-16,-3-4-7 0,6 6-2 0,0 1 0 15,0-1-156-15,3 2-32 0,0-2-7 0</inkml:trace>
  <inkml:trace contextRef="#ctx0" brushRef="#br0" timeOffset="86759.6591">4830 5159 1735 0,'0'0'38'0,"0"0"8"0,0 0 2 0,0 0 0 0,0 0-38 0,0 0-10 0,0 0 0 0,0 0 0 15,0 0 74-15,0 0 13 0,0 0 2 0,3-5 1 16,0 0-42-16,3 0-9 0,3-1-2 0,-3 1 0 15,6 0-1-15,-4-3 0 0,7 0 0 0,0-3 0 16,3 3 8-16,3 0 2 0,-6 3 0 0,3 0 0 16,3-3-46-16,-4 5-13 0,1-2-1 0,-3 5 0 15,0 0 14-15,0 0 0 0,0 0 0 0,-3 2 0 16,0 4 8-16,-1-1-8 0,-2 8 12 0,3-2-12 16,-3-1 8-16,-3 6-8 0,3 0 0 0,-6 3 0 15,3 2 12-15,-3 3-4 0,0 2 0 0,0 1-8 0,0-1 9 16,0 6-9-16,0 0 0 0,-3 5 9 0,0 2-9 0,0 1 0 15,0 2 9-15,0 1-9 0,0 2 0 0,0-11 8 16,0 0-8-16,0 3 0 0,0 1 0 0,0-1 0 16,3 2 0-16,0 4 0 0,0-1 0 0,0 8 0 15,3-5 0-15,0 0 0 0,0 0 0 0,-3-3 0 16,3-2 0-16,-3 2 8 0,3 1-8 0,-3-1 0 16,-1 0 0-16,1-2 0 0,0 0 0 0,-3-3 0 15,0-3 0-15,-3-2 8 0,0 2-8 0,1 1 0 0,2-6 0 16,-3 3 8-16,0-6-8 0,0 1 11 0,0-1-11 15,0-2 12-15,0-3 5 0,0 3 2 0,0-3 0 16,0-2 0-16,-3-4-10 0,3-1-1 0,0-1-8 16,0-3 12-16,0-2-12 0,3 0 0 0,-6-5 0 15,3 0-792-15,-3-3-151 0</inkml:trace>
  <inkml:trace contextRef="#ctx0" brushRef="#br0" timeOffset="111882.5455">5476 4043 1306 0,'0'0'28'0,"-9"-3"7"0,3 1 1 0,-3-1 1 0,0 0-29 0,3 1-8 0,0-1 0 0,-3 0 0 15,3 3 42-15,0-2 7 0,0 2 2 0,0 0 0 16,0 0-10-16,6 0-1 0,-6 0-1 0,1 0 0 15,5 0-1-15,-3 0 0 0,3 0 0 0,-6 0 0 16,6 0-13-16,0 0-2 0,0 0-1 0,0 0 0 16,0 0-5-16,0 0-1 0,0 0 0 0,0 0 0 0,0 8-6 0,3 0-2 15,3-3 0-15,-1 3 0 0,4 0-8 0,0 2 8 16,6-2-8-16,-3 0 8 0,6 0-8 0,0 3 12 16,0-3-12-16,0 0 12 0,-1 0-12 0,4-1 0 0,-6-1 0 15,6-4 8-15,-3 1-8 0,0 0 0 16,-3-3 0-16,-4-3 8 0,1 3-8 0,0-5 8 15,-3-1-8-15,0-1 8 0,0-1 13 0,-3-6 3 0,-3 4 0 0,0-3 0 16,0-1 20-16,0-4 5 0,-3-3 1 0,0-1 0 16,0-1-8-16,0-1-2 0,0 0 0 0,-3-2 0 15,3-4-12-15,-3 4-2 0,3-3-1 0,0 2 0 16,0 1-17-16,0 2-8 0,0-2 8 0,3 5-8 16,-3-1 0-16,3 4 0 0,-3-1 0 0,3 6 0 15,0-3 0-15,-3 3 8 0,3 0-8 0,0 2 0 16,0 1 0-16,0-1 0 0,0 0 0 0,0 3 0 15,0 1 0-15,0 1 0 0,0 1 0 0,3 2-11 16,-6 3-12-16,6-5-2 0,-3 0-1 0,3 2 0 16,-1 3-101-16,1 0-20 0,0 0-4 0</inkml:trace>
  <inkml:trace contextRef="#ctx0" brushRef="#br0" timeOffset="112853.5726">6148 2990 1018 0,'0'0'22'0,"0"0"5"0,0 0 1 0,0 0 1 0,0-5-29 0,0 5 0 15,0-6 0-15,0-2 0 0,3 3 80 0,-3 0 11 16,0-1 1-16,0 1 1 0,-3-3-8 0,3 3-1 15,0-3-1-15,-3 3 0 0,1-3-20 0,2 2-4 16,-3-2-1-16,-3 3 0 0,3 3-4 0,0-4-1 16,-3 6 0-16,0-8 0 0,0 6-13 0,0-1-2 15,0 3-1-15,-3-3 0 0,0 3-10 0,-3 3-3 0,3 0 0 0,0-1 0 16,-3 1-11-16,3 2-2 0,-3 3-1 0,4 0 0 16,-4 3-10-16,0-6 0 0,3 6 0 0,-3-1 8 15,3 3-8-15,0 1 0 0,0-1 0 0,0 0-11 16,3 0 11-16,0 1-10 0,0 4 10 0,3-7-10 15,-3 2 10-15,3 0-10 0,0 0 10 0,3-2-10 16,0 0 10-16,0-4-13 0,3 1 5 0,0 3 8 16,3-8-14-16,-3 2 5 0,6 0 1 0,0 0 0 15,0 1-1 1,3-4 0-16,0-2 0 0,3 0 0 0,0 0 9 16,3 0-10-16,2-2 10 0,-2 2-10 0,3-3 10 0,-3 0-8 15,0 1 8-15,0-1-8 0,-3 1 8 0,-4 2 0 16,1-6 0-16,0 4 0 0,-3 2 0 0,3-3 0 15,-3 3 0-15,0 0 0 0,-3 0 0 0,-6 0 0 16,6 3 0-16,-6-3 0 0,0 0 15 0,6 5-2 16,-3 0 0-16,-3-5 0 0,0 8 19 0,0 0 4 15,0 0 1-15,-3 0 0 0,3 0-5 0,-6 0 0 16,3 2-1-16,-3-2 0 0,3 0-16 0,-3 3-3 16,3-3-1-16,-3 0 0 0,0 0-11 0,0-3 8 0,3 3-8 15,-3-3 8-15,3-2-8 0,3-3-9 0,0 0 9 0,0 0-13 31,0 0-31-31,0 0-5 0,0 0-2 0,0 0 0 16,0 0-129-16,0 0-27 0,3-5-5 0,3-3-592 0</inkml:trace>
  <inkml:trace contextRef="#ctx0" brushRef="#br0" timeOffset="113437.1807">6458 2738 1537 0,'0'0'33'0,"-3"-2"7"0,-6 2 2 0,6-3 2 16,-3 3-35-16,0 0-9 0,0 0 0 0,0 0 0 0,6 0 36 0,-6-5 6 16,3 5 1-16,3 0 0 0,-6-3-18 0,6 3-3 15,-3-2-1-15,3 2 0 0,0 0-7 0,-5 0-2 16,5 0 0-16,0 0 0 0,-6 0 10 0,6 0 2 15,-6 0 0-15,0 0 0 0,6 0 8 0,-6 2 3 16,0 6 0-16,3-5 0 0,-3-1-8 0,3 6-2 16,3-2 0-16,0 2 0 0,-3-3-9 0,3 3-3 15,0 0 0-15,0 2 0 16,0 4-13-16,0-1 0 0,0 3 8 0,0 2-8 0,-3-2 0 0,6 5 0 16,0-8 0-16,0 3 0 0,0-2 0 0,3 1 0 0,0-4-8 15,0 2 8-15,0 1 0 0,0-4 0 0,2 1 0 0,-2-3 0 16,0-3 0-16,0 3 0 0,6-3 0 0,-6-2 0 15,0 2 0-15,0-5 0 16,3 0 0-16,-6 0-10 0,3 0 10 0,0-5 8 0,0-1-8 0,-3 4 11 16,0-6 1-16,0 3 0 0,0-3 0 0,-3 2 0 15,0-7-1-15,3 3 0 0,-3-1 0 0,0-2 0 16,-3-3-11-16,3 0 8 0,0 0-8 0,-3 0 8 16,3 0-8-16,-3 3 0 0,3 0 0 0,0 2 8 15,-6-2-8-15,6 3 0 0,0 2 0 0,-3 0 0 16,3 2 8-16,0 1-8 0,0 5 8 0,0 0-8 15,0 0 0-15,0 0 0 0,3 0 0 0,-3 0 0 16,6 5 0-16,0-2 0 0,0 2 0 0,3 3 0 16,-3 3 0-16,0-6 0 0,3 3 0 0,-4 0 0 0,4 3-8 15,-3-3 8-15,3-1 0 0,-3 1 0 0,3 0-24 0,-3 0 0 16,0-5 0-16,0 2 0 16,0 0-36-16,0-2-8 0,-6-3-2 0,6 3 0 15,-3-3-46-15,3-3-8 0,0 0-3 0,-3 3-605 0</inkml:trace>
  <inkml:trace contextRef="#ctx0" brushRef="#br0" timeOffset="114281.0189">6631 2588 1062 0,'0'0'23'0,"0"0"5"0,0 0 0 0,0 10 3 0,6 1-31 0,-3-3 0 0,0 2 0 0,0 4 0 15,0-4 49-15,2 3 4 0,1 1 1 0,-3 1 0 16,3-1-3-16,0-1-1 0,-3 0 0 0,3 3 0 15,-3-3-3-15,3 3-1 0,0 0 0 0,-3-3 0 16,0-2 5-16,0 2 1 0,0 0 0 0,3-7 0 16,-6 2-2-16,3-3 0 0,0 0 0 0,-3-5 0 15,0 0-5-15,0 0-1 0,0 0 0 0,0 0 0 0,0-3-9 0,-3-2-3 16,3-3 0-16,0 0 0 0,-6-5-8 0,3 0-1 16,0 0-1-16,0-1 0 0,-3-2-11 0,0 1-3 15,3 1 0-15,-3 1 0 0,3-5 0 0,-3 2-8 16,3 3 12-16,0-1-4 0,0 4-8 0,0-4 10 15,0 1-10-15,3 5 10 0,-3 3-10 0,3-6 0 16,0 4 0-16,0 1 0 0,0 4 0 0,0 2 0 16,0 0 0-16,0 0 0 0,0 0 0 0,6 0 0 15,0 0-11-15,-3 0 11 0,3 0-11 0,-3 5 11 16,3 3-13-16,0-6 5 0,0 9 8 0,0-8-10 16,3 7 10-16,-3-4-10 0,3 1 10 0,-3-1 0 15,0 2 0-15,0-3 0 0,3 3 0 0,-3 0 0 16,3-3 0-16,-3 0-8 0,-1 1 8 0,4-4 0 0,-9-2 0 15,6 6 0-15,-6-6 0 0,9 0 0 0,-9 0 0 0,0 0 0 16,6-6 0-16,3 4 0 0,-3-4 0 0,0 6 0 16,0-7 0-16,-3-1 0 0,-3 2 0 0,6-2 0 15,-3 0 8-15,-3 0-8 0,-3-5 8 0,3 0-8 16,-3 0 0-16,3 0 0 0,-3-3 0 0,3 0 0 16,-3 3 0-16,0-1 0 0,3 1 0 0,-3 3 0 15,0-1 0-15,3 6 0 0,-3-3 0 0,3 2 0 16,0 1 0-16,0 3-13 0,0 2 5 0,0 0 8 15,0 0-24-15,0 0 4 0,6 7 0 0,0-4 0 16,0 8 1-16,0-6 1 0,0 3 0 0,0-3 0 16,0 3 6-16,3-3 0 0,0 3 1 0,0 0 0 15,-3 0 0-15,5 3 0 0,-2-6 0 0,0 0 0 16,0-2-9-16,0 0-3 0,-3-1 0 0,3 1 0 0,0-6 0 16,0 3 0-16,-3-2 0 0,6-1 0 0,0 0 11 15,-3-2 1-15,-3 0 1 0,-1-6 0 16,1 1 10-16,0-1 0 0,-3 3 0 0,0-10 0 0,-3 2 0 0,3 3 8 15,-3-6-8-15,0 3 11 0,-3 0 1 0,-3 3 0 16,6-8 0-16,-3 10 0 0,0-7-4 0,-3 5 0 16,4 5 0-16,-4-6 0 0,3 1 0 0,-3 3-8 15,0 2 12-15,0 2-4 0,3 4-8 0,3 2 12 16,0 0-12-16,0 0 12 0,0 0-12 0,0 0 0 16,0 0 0-16,-6 5 8 0,3 6-8 0,3-1 0 15,3 3 0-15,3 3-11 0,-3 0 11 0,3 5 0 0,3-2 0 0,3-3 0 16,-4 2 8-16,4 1-8 0,-3-1 8 0,6-5-8 15,3 1 0-15,-3-1 0 0,-6 0 0 0,6-5 0 16,6 0 0-16,-7-3 8 0,4 1-8 0,-3-6 0 16,0 2 0-16,0-2 0 0,0-2 0 0,-6 2 0 15,-3-6 0-15,3 4-15 0,6-4 3 0,-4-2-592 16,-5 3-117-16</inkml:trace>
  <inkml:trace contextRef="#ctx0" brushRef="#br0" timeOffset="115041.2927">6398 3863 1000 0,'0'0'22'0,"0"0"5"0,0 0 1 0,0-5 0 0,0-1-28 0,0 1 0 0,0-6 0 0,0 4 0 15,0-1 56-15,0 0 7 0,0 0 1 0,0 0 0 16,-2 0-10-16,2 0-2 0,2 3 0 0,1-3 0 16,-3 8-3-16,0 0-1 0,0 0 0 0,0 0 0 15,3-3-4-15,-3 3 0 0,9 3-1 0,-3 2 0 0,0 0-6 16,3 3-1-16,-3 0 0 0,3 8 0 15,0-8-19-15,3 5-4 0,-3-2-1 0,0 2 0 0,-3-2-4 16,3 2-8-16,-3-5 11 0,0 2-11 0,0-2 10 0,-1 3-10 16,-2-3 8-16,0-3-8 0,0 3 0 0,-3-8 0 15,0 0 0-15,0 0 0 0,3 5-12 0,-3-5-8 16,0 0-2-16,0 0 0 16,0-8-50-16,-3-2-11 0,0-1-1 0,-3-5-421 15,4-2-84-15</inkml:trace>
  <inkml:trace contextRef="#ctx0" brushRef="#br0" timeOffset="115471.7921">6640 3770 1263 0,'9'14'28'0,"-7"-7"5"0,1 4 2 0,0-3 1 0,0 0-36 0,3 0 0 0,-3 0 0 0,0-3 0 16,-3-5 97-16,0 0 13 0,3 8 2 0,-3-8 1 16,0 0-25-16,0 0-6 0,0 0-1 0,0 0 0 15,0 0-17-15,0 0-3 0,0 0-1 0,0-8 0 16,3 3-21-16,-3-6-5 0,-3-2-1 0,0 0 0 16,0-3-14-16,3-3-3 0,-3 1-1 0,0-1 0 15,0-2-7-15,0 3 0 0,3-1-8 0,0 1 12 16,-3 2-12-16,3 0 0 0,0 3 8 0,0-1-8 0,3 1 0 15,0 3 0-15,-3 2 0 0,6 0 0 0,-3 0 0 0,0 2 0 16,-3 6-8-16,3-5 8 0,-3 5 0 0,0 0-12 16,6 3 12-16,3-1-10 0,-3 4 2 0,3-1 0 15,-3 6 0-15,3-3 0 0,0 5 8 0,0-3 0 16,0 1 0-16,3 2 0 0,-3-5 0 0,0 5 11 0,-1-2-3 0,4 2 0 16,-3-2-8-16,0-1 10 0,0 1-10 0,0-3 10 15,3 0-10-15,0 0 0 0,-3-3 0 0,3-2 0 16,-3 2 0-16,3-5 0 0,-4 3 0 0,-2-3 0 15,6 0-40-15,-6-3-1 0,3 3 0 0,-6-5-633 16,3 2-126-16</inkml:trace>
  <inkml:trace contextRef="#ctx0" brushRef="#br0" timeOffset="116237.4992">7116 2953 1458 0,'0'0'32'0,"-3"-6"6"0,3 6 2 0,0-5 1 16,-3-3-33-16,0 3-8 0,3 5 0 0,0 0 0 0,0 0 40 0,0 0 7 15,0 0 1-15,0 0 0 0,9 0-13 0,-3 0-3 16,3 3 0-16,-3 7 0 0,9-5-4 0,-4 6-2 16,4 2 0-16,-3 1 0 0,-3 1-11 0,3 4-3 15,3 2 0-15,-3-5 0 0,-3 5 0 0,3 0 0 16,6-2 0-16,-1 2 0 0,-2-5-12 0,0 5 0 15,-3-5 0-15,3 2 0 0,0-4 0 0,-3 2 0 16,-6-3 11-16,0-3-11 0,6-2 13 0,-3 0-4 16,-9-8-1-16,0 0 0 0,0 0 4 0,0 0 1 15,5 3 0-15,-5-3 0 0,0 0 1 0,0-8 0 0,3 0 0 16,0-3 0-16,-6-2 2 0,3 0 1 0,0-3 0 0,0 0 0 16,3 0-17-16,-3-2 0 0,-3 2 0 0,6 0 0 15,3 0 0-15,0 3 0 0,-6 0 0 16,3-1 0-16,3 4-12 0,0-3 1 0,-3 5 0 15,0 0 0-15,0 0-9 0,3 3-3 0,3-3 0 0,0 8 0 32,-9 0-7-32,6-8-2 0,3 5 0 0,0 0 0 0,-9 3 13 0,0 0 3 0,6 6 0 0,3-4 0 15,0 4 16-15,-6-4 0 0,-3-2 0 0,6 6 9 16,-1 1 22-16,-2 4 4 0,-3-6 1 0,-3 6 0 16,3 0 0-16,-3-1 0 0,3 1 0 0,-5-1 0 15,-1 4-8-15,3-7-2 0,0 4 0 0,0-3 0 16,-3 0-14-16,0 0-2 0,3-3-1 0,3-5 0 15,-3 5-9-15,3-5-16 0,-3 6 4 0,3-6 1 16,0 0-123-16,0 0-25 0,0 0-5 0,0 0-642 16</inkml:trace>
  <inkml:trace contextRef="#ctx0" brushRef="#br0" timeOffset="116558.2472">7667 2831 1288 0,'-18'8'28'15,"15"-3"7"-15,3 3 1 0,3 0 0 0,0 3-36 0,0-1 0 0,0 4 0 0,3-1 0 16,5-3 18-16,-2 4-3 0,-3-4-1 0,0 1 0 16,6-1-14-16,0-2 0 0,-6 0 0 0,3-2 0 15,3-4 0-15,0 1 0 0,0-3 0 0,-3-3 0 0,-9 3 0 0,9-5 9 16,2 0-9-16,1-3 8 0,-6-3 37 0,0 0 7 15,0 1 2-15,0-3 0 16,0 5 39-16,-6-6 8 0,-9 1 2 0,6-3 0 0,3 6 8 0,-6-1 1 16,-6 3 1-16,0 0 0 15,4 3-37-15,-1-3-7 0,-3 5-1 0,-3 1-1 0,0-3-38 0,3 2-7 16,12 3-2-16,-9 0 0 0,-9 0-29 0,9 0-7 16,9 0 0-16,0 0-1 15,0 0-130-15,-6-3-25 0,0 1-6 0,6 2-789 16</inkml:trace>
  <inkml:trace contextRef="#ctx0" brushRef="#br0" timeOffset="117008.3812">7661 2537 1612 0,'0'0'45'0,"-3"0"11"0,-6 3-44 0,9-3-12 15,0 0 0-15,0 0 0 0,-9 3 51 0,9-3 8 0,0 0 1 0,0 0 1 16,0 0-44-16,0 0-9 0,0 0-8 0,9 8 12 15,3-8-12-15,-4 5 0 0,-8-5 0 0,9 3 0 16,3 2 0-16,0-3 0 0,-12-2 0 0,0 0 0 16,6 3 0-16,-3 2 0 0,3 1 10 0,-6-6-10 15,0 0 34-15,0 0 0 0,9 5 0 0,-6 0 0 16,-3-5 6-16,0 0 2 0,0 0 0 0,3 6 0 16,-3-6-11-16,0 0-3 0,0 0 0 0,0 0 0 15,9 2 5-15,-9-2 1 0,0 0 0 0,0 0 0 16,0 0-1-16,0 0 0 0,0 0 0 0,-3 3 0 15,-3 0-12-15,6-3-2 0,0 0-1 0,0 0 0 16,-9 0-2-16,6 0 0 0,3 0 0 0,0 0 0 16,-3 0-4-16,3 5 0 0,0-5-1 0,0 2 0 15,-3 1-11-15,3 5 0 0,6-3 0 0,0 3 8 16,-3-2-8-16,3 1 0 0,-3-1 0 0,3 2 0 16,3 2 0-16,-3-2 0 0,0 0 0 0,-3 5 0 0,0-2 0 15,6 0 0-15,0-1 0 0,-4 3 0 0,-2 1 0 0,0-6 0 16,6 5 0-16,-3-3 0 0,0 4-11 15,0-6-4-15,0 2-1 0,3-2 0 16,0 0-23-16,0-3-5 0,-6 1 0 0,3 2-1 16,3-8-47-16,-3 0-10 0,-6 0-2 0,0 0 0 15,3 0-120-15,0-8-24 0,0 2-4 0</inkml:trace>
  <inkml:trace contextRef="#ctx0" brushRef="#br0" timeOffset="117482.5441">7711 2651 1404 0,'-12'0'31'0,"12"0"6"0,0 0 2 0,0 0 0 0,-9 0-31 0,9 0-8 0,0 0 0 0,0 0 0 16,0 0 29-16,9 0 5 15,0 0 1-15,3 0 0 0,9 0-21 0,-6 0-4 0,-6-3-1 0,6 3 0 16,2-10-9-16,1 2 8 0,-6 0-8 0,-3-5 8 16,3 0 4-16,0-3 1 0,3 0 0 0,-6-5 0 15,0 2 30-15,-6-7 5 0,0 2 2 0,-3-3 0 16,-3 1 18-16,0-1 4 0,3 4 1 0,-3-1 0 15,0 5-29-15,-3-4-5 0,0 7-2 0,3-3 0 16,0 6-20-16,-3 0-4 0,-3-1-1 0,0 4 0 16,6-1 0-16,0 6-1 0,-3-3 0 0,0 5 0 15,0 1-2-15,6 2 0 0,0 0 0 0,0 0 0 0,-3 5-20 16,6 8-4-16,6 1-1 0,0 1 0 0,0 4 2 16,0 2 0-16,0 3 0 0,6 2 0 0,0 1 14 0,-3-1 0 15,-3 1 0-15,2 4-9 16,7-4 9-16,-6-3 0 0,-3 0 0 0,0-1-8 15,0-1 8-15,0 1 0 0,0-1 0 0,-3-1 0 0,0 2 0 16,-3-9 0-16,6-1 0 0,-3 0 0 16,-6-2 0-16,3-3 8 15,0-6-8-15,-3-2 0 0,0 0 0 0,0 0 0 16,0-2-10-16,6-9 10 0,-1-2-11 0,-2 0 11 0,-8-3-10 0,2 0 10 16,6 3 0-16,-3-1 0 0,0 4 0 0,-3-1 0 15,0 3 0-15,3 3 0 0,0 5 12 0,0 0-12 16,0 0 21-16,0 0-2 0,8 0-1 0,1 3 0 15,0-3-18-15,0 5 0 0,6 6 0 0,3-6 0 16,3 5-12-16,-6 1-7 0,-3 2-1 0,3-5-636 16,2 5-128-16</inkml:trace>
  <inkml:trace contextRef="#ctx0" brushRef="#br0" timeOffset="118154.5394">6857 4522 1250 0,'0'0'35'0,"0"0"9"0,0 0-36 0,-6-3-8 16,0 0 0-16,0 1 0 0,0-1 81 0,6 3 15 16,0 0 2-16,-3-2 1 0,3 2-16 0,0 0-3 15,0 0-1-15,0 0 0 0,0 0-26 0,0 0-5 16,6 2 0-16,0 6-1 0,6-3-24 0,3 3-5 16,-3 3-1-16,6-1 0 0,2 1-2 0,1 2-1 15,0 3 0-15,0-3 0 0,0 1-14 0,0-1 11 0,-1 0-11 16,1 0 10-16,-3 1-10 0,0-1 10 0,3-5-10 0,-6 2 10 15,0 1-10-15,-4-6 8 0,4 3-8 0,0-3 8 16,0 1-8-16,-6-4 8 0,-3 1-8 0,3 0 8 16,3-3-8-16,-6 0 8 0,-6 0-8 0,0 0 8 31,9-3-33-31,-6 0-7 0,-3-2-2 0,-3-3-599 0,0 0-120 0</inkml:trace>
  <inkml:trace contextRef="#ctx0" brushRef="#br0" timeOffset="118398.1328">7122 4310 1522 0,'0'0'33'0,"0"0"7"0,0 0 2 0,0 0 2 15,-6 0-36-15,0 3-8 0,6-3 0 0,0 0 0 16,-3 5 80-16,0 3 15 0,-3 0 2 0,3 0 1 16,3 5-34-16,-3 0-8 0,-3 1 0 0,3 4-1 0,3 3-16 0,-3-2-3 15,0 5-1-15,-3-3 0 0,3 5-3 0,-3 1 0 16,3-1 0-16,-3 3 0 0,3-2-6 0,0-1-2 15,0-2 0-15,3-3 0 0,-3 0-13 0,0-5-3 16,0 0-8-16,3 0 12 0,0-3-22 0,3 0-5 16,-3-5-1-16,3-2 0 15,-3-6-42-15,0 0-9 0,0 0-1 0,9 0-592 16,3-3-119-16</inkml:trace>
  <inkml:trace contextRef="#ctx0" brushRef="#br0" timeOffset="119435.5779">7655 4130 1242 0,'0'0'35'0,"0"0"9"0,0 0-36 0,0 0-8 16,0 0 0-16,0 0 0 0,-6-2 89 0,0-4 16 15,6 6 3-15,-3-2 1 0,0-4-13 0,-3 4-2 16,3-4-1-16,3 6 0 0,-6-2-23 0,-3-1-5 16,3 3-1-16,0 0 0 0,6 0-12 0,-6 3-2 0,0-1-1 15,0 1 0-15,6-3-17 0,-3 8-4 0,-3 0-1 0,0 2 0 16,3 4-16-16,0-1-3 0,3 0-8 0,0 3 12 15,0 3-12-15,3-1 0 0,3 1 0 0,0-1 0 16,3 1-10-16,-3-4 10 0,3-1-8 0,0-1 8 16,0 0 0-16,0-2 0 0,-3-6 0 0,0 3-8 15,3-3 8-15,0-2-10 0,-3 0 10 0,2-3-10 16,1-3 10-16,-6 0-13 0,3-2 5 0,-3-3 8 16,-3-5 0-16,3 2 0 0,0-5 0 0,-3 0 8 15,-3 1 0-15,0-4 0 0,3 1 0 0,0 2 0 16,0 0-8-16,-3 0 8 0,-3 3-8 0,6-1 8 15,3 4-8-15,0 2 0 0,-3 0 9 0,3 3-9 16,-3 5 8-16,0 0-8 0,0 0 10 0,0 0-10 16,0 0 0-16,6 0 0 0,3 0 0 0,-9 0 0 0,0 0 0 0,6 8 0 15,6 0 0-15,0-3 0 0,-3 3 0 16,0-3 0-16,0 0 0 0,0 1 0 16,3-1 0-16,-4-2 0 0,1-1 0 0,0-2 0 0,0 0 0 0,-3-2 0 15,0-1-8-15,0-2 8 0,0-1 0 0,0-2 0 16,-3-5 0-16,3 3 0 0,-3-4 0 0,-3-1 0 15,3-1 0-15,-3 0 0 0,0 0 0 0,0 0 0 16,3 3 0-16,0 2 0 0,-3-2 0 0,0 2 0 16,0-2 0-16,0 3 0 0,3 2 8 0,0 2-8 15,0-2 0-15,0 3 0 0,3 3 0 0,-6 2 0 16,0 0 0-16,9-6-10 0,0 4-2 0,0-1-1 0,-4 3 0 16,4-3 0-16,-6 1-9 0,6-1-2 15,-3 0 0-15,0 1 0 0,3 2 0 0,-3-3-1 0,0-2 0 0,3 2 0 16,0-2 1-16,0 0 1 0,-6 2 0 0,6 0 0 31,0-2-25-31,0 5-4 0,-9 0-2 0,6-3 0 16,3 1 2-16,-9 2 0 0,0 0 0 0,0 0 0 15,5 5 11-15,-2 0 2 0,3 3 1 0,0 0 0 0,-3 0 26 0,0 3 12 0,3-1-12 0,-3-2 12 16,3 3 0-16,0-1 18 0,0-2-2 0,0 0 0 16,3-2 0-16,-3-4 0 0,-6-2 0 0,6 0 0 15,3 0-8-15,0 0-8 0,-6-5 12 0,3-3-12 16,-3-3 26-16,3 1-2 0,-3-3 0 0,-6-3 0 15,-3-3 20-15,3-2 4 0,3-5 1 0,-6-4 0 16,-6-4 18-16,3-3 3 0,-3-5 1 0,0 2 0 16,-3 3 4-16,0 0 1 0,-3 2 0 0,1 6 0 15,-4 0-1-15,-3 8 0 0,-3-3 0 16,3 6 0-16,1-1-31 0,-1 6-7 0,3 2-1 0,0 1 0 16,0 7-24-16,6-5-4 0,3 3-8 0,0 5 11 15,-2 0-87-15,5 3-16 0,9-3-4 0,-3 5-723 16,0 3-144-16</inkml:trace>
  <inkml:trace contextRef="#ctx0" brushRef="#br0" timeOffset="120194.4777">8440 3321 1512 0,'0'0'43'0,"0"0"9"0,0 0-42 0,0 0-10 0,0 0 0 0,0 0 0 15,0 0 60-15,0 0 11 0,0 0 1 0,0 5 1 16,0 3-17-16,0 2-4 0,3 1-1 0,0 0 0 15,0 2-10-15,3 0-1 0,0 0-1 0,3 0 0 16,-3 1-16-16,3-1-3 0,0 0-1 0,0-2 0 16,3 2-10-16,-3-2-1 0,0-1-8 0,3-5 12 15,-3 3-12-15,2-8 9 0,-2 0-9 0,0 0 8 16,-3 0 0-16,3-8-8 0,-3 3 12 0,0-3-4 16,-3-2 10-16,0-1 2 0,0-5 0 0,-3 0 0 15,0-5-5-15,0-3-1 0,0 0 0 0,-3 1 0 16,0-1-6-16,-3 0-8 0,3 0 11 0,-3 6-11 15,3-1 9-15,0 6-9 0,-3-3 0 0,3 5 9 16,0-2-9-16,3 5 8 0,-3 0-8 0,0 3 8 0,3 5-16 16,0 0-4-16,0 0-1 0,0 0 0 15,0 0-26-15,9 3-5 0,0 5 0 0,3 2-1 0,-3 3 18 0,3 3 4 16,3 3 1-16,3 2 0 0,0 0 22 0,2 8-11 16,1-8 11-16,-3 3-8 0,3 0 8 0,-3 0 0 15,0 2 0-15,0 1-8 0,-4-1 8 0,1 3-8 16,0-2 8-16,-6 2-8 0,0-3 17 0,0 1 4 15,-3 2 1-15,0 0 0 0,-3 0 19 0,-3-2 4 16,3-1 1-16,-3-2 0 0,-3 0 30 0,3-3 7 16,-6-3 1-16,3-2 0 0,-3 3-33 0,0-6-7 15,-3 0 0-15,-3-2-1 0,0-1 4 0,0 1 1 0,-3-3 0 16,-2 0 0-16,-1-3-22 0,3 0-4 0,-3-5-1 0,0 3 0 31,0 0-56-31,3-3-11 0,1-3-2 0,-1 0-1132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56:22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2559 5797 1436 0,'0'0'32'0,"0"0"6"0,0 0 2 0,0-5 0 0,3-3-32 0,-3 8-8 16,0-3 0-16,0-2 0 0,0 5 46 0,0 0 8 15,0 0 2-15,0 0 0 0,0 0-10 0,0 0-2 16,0 0 0-16,0 0 0 0,0 0 5 0,6 8 1 15,0 2 0-15,-6 4 0 0,3 1-8 0,-3-1-2 16,0 2 0-16,3-1 0 0,-6 1-14 0,0 6-3 16,0 1-1-16,0 4 0 0,-3 2-12 0,0-5-2 15,0-3-8-15,3 3 12 0,-9-1-12 0,6 4 9 16,0-1-9-16,0-2 8 0,-3-3-8 0,3-2 0 16,0-1 0-16,0 1 0 0,3 2 8 0,-3-2-8 15,0-3 8-15,3-3-8 0,0-8 9 0,0 0-9 16,-3 1 10-16,4-1-10 0,-4 3 9 0,3-3-9 15,0 0 8-15,3-2-8 0,0-8 0 0,-6 2 8 0,3 6-8 0,0-6 0 16,3 0-15-16,-3-2-8 0,0-3-1 0,3-2-1 16,0 2 1-16,0-5 0 0,0-3 0 0,0 2 0 15,3 1-3 1,-3 0 0-16,0-8 0 0,0 5 0 0,3-3 5 0,-3 1 1 0,3-1 0 0,0-2 0 16,3 0 9-16,-6 0 1 0,3 5 1 0,0-3 0 15,0-2 10-15,2-3 0 0,1 1 0 0,-3-1 0 16,0 3 0-16,0 7 0 0,-3 1 0 0,3 3-8 15,0-6 19-15,0 3 4 0,-3 2 1 0,3-2 0 16,0-1 22-16,-3 7 5 0,6 4 1 0,-6-2 0 16,0-6-11-16,0 3-1 0,0 8-1 0,0-3 0 15,0 1-15-15,0 2-4 0,0 0 0 0,0 0 0 0,0 0-12 16,0 0 9-16,0 0-9 0,0 0 8 0,6 8 3 0,0 0 0 16,3 2 0-16,-9 3 0 0,3 1-3 0,0 4 0 15,-3-2 0-15,0 3 0 16,3-3-8-16,-3 2 10 0,0 1-10 0,0 2 10 0,0 3-10 0,-3-1 0 15,6-7 0-15,-3 0 8 0,0 0-8 0,3-3 0 16,0 0 0-16,0-2 0 0,0-3 0 0,-3-8 0 16,9 5 0-16,-3 1 0 0,3-4 0 0,0 1 0 15,0-3 0-15,-9 0 0 0,6-8 8 0,-1-3 0 16,4 1 0-16,0-1 0 0,0-2 5 0,-3 0 1 16,3 2 0-16,0-5 0 0,0-8-6 0,-3 3-8 0,0 3 11 15,3-1-11-15,-3-2 12 0,0 0-4 16,-3 0 0-16,3 2-8 0,0 3 0 0,-6 0 0 0,0 6 0 0,3-1 0 15,-3 3 8-15,3-2-8 0,-3 2 0 0,3 3 0 16,-6-1 0-16,3 6 0 0,0 0 8 0,0 0-8 16,0 0 0-16,0 0 0 0,6 11 8 0,-3-1-8 15,2-2 8-15,-2 6-8 0,0 7 12 0,0 0-12 16,3 0 8-16,0 0-8 0,-3 0 0 0,3-2 0 16,0 2 0-16,0 0 0 0,3 0 0 0,-6-2 0 15,3-3 0-15,0 2 0 0,3-2 0 0,-3 0 0 16,3 0 0-16,3-3-22 0,-6 0 3 0,3-2 1 15,-1-6-54-15,4 3-10 0,-3 0-2 16,3 0-604 0,0-8-120-16</inkml:trace>
  <inkml:trace contextRef="#ctx0" brushRef="#br0" timeOffset="266.1894">3124 5731 1803 0,'0'8'40'0,"0"-3"8"0,0-5 1 0,3 5 2 0,-3-2-41 0,0-3-10 0,0 0 0 0,6 5 0 16,3 1 57-16,0-4 10 0,-3 1 1 0,6 0 1 16,0-3-37-16,0 0-8 0,0 0-2 0,0 0 0 15,2 0-7-15,1 0-2 0,0 0 0 0,-3-3 0 0,0 0-5 0,0 1-8 16,6-1 11-16,-6 0-11 0,0 1 10 0,-1-4-10 15,1 4 8-15,0-1-8 0,-3 0 0 0,0 1-16 16,0 2 3-16,-3-3 0 16,0 1-50-16,-6 2-9 0,0 0-3 0,0 0-522 15,0 0-105-15</inkml:trace>
  <inkml:trace contextRef="#ctx0" brushRef="#br0" timeOffset="437.9261">3199 5892 1774 0,'-3'48'39'0,"3"-32"8"0,0-16 1 0,-3 13 3 0,3 0-41 0,0-13-10 16,0 0 0-16,0 0 0 0,0 0 86 0,9 11 15 16,3-6 3-16,-4 0 1 0,4-2-23 0,-3-3-5 0,6-3-1 0,0-2 0 15,-3 2-38-15,0 3-8 0,3 3-2 0,0-3 0 16,3-3-40-16,-4 1-8 0,1-3-1 0,6 2-715 16,-3 3-142-16</inkml:trace>
  <inkml:trace contextRef="#ctx0" brushRef="#br0" timeOffset="953.5794">4074 5136 1346 0,'0'0'29'0,"0"0"7"0,0 8 0 0,0-1 3 0,0 1-31 0,0 6-8 16,0-1 0-16,3 5 0 0,0 1 42 0,-3 2 7 0,0 0 2 0,3 6 0 16,-3 2 5-16,3 5 0 0,0 3 1 0,0 0 0 15,-3 3 3-15,3 2 1 0,0 6 0 0,-3 2 0 16,0-2-21-16,0 2-5 0,0 6-1 0,-3-3 0 16,0 5-18-16,3-5-3 0,-6 0-1 0,3 0 0 15,3-3-4-15,-6 0-8 0,6-2 11 0,-3-3-11 16,0 0 8-16,0 0-8 0,3-3 0 0,0 0 0 15,-3-5 12-15,6-2-4 0,-3-4 0 0,-3 1-8 16,3-5 14-16,3-1-4 0,-3 1-1 0,3-6 0 16,-3 0-9-16,0-3 0 0,3 4 9 0,0-4-9 15,-3-2 8-15,6-3-8 0,-3 0 8 0,0 1-8 16,0-4 0-16,0 1 9 0,3-1-9 0,-3-4 0 16,-3-6 0-16,6 0 0 0,-1 2-15 0,-5-2 5 15,0 0-122-15,9-2-25 0,-3-6-5 0</inkml:trace>
  <inkml:trace contextRef="#ctx0" brushRef="#br0" timeOffset="1276.2255">3993 5138 1720 0,'0'0'38'0,"6"-2"8"0,-3-1 2 0,-3 3 0 0,0 0-39 0,9-5-9 16,0-1 0-16,-9 6 0 0,12-5 79 0,0-3 13 15,0 3 4-15,-3 0 0 0,3 2-63 0,0 0-12 16,0 3-2-16,-1-2-1 0,1-4-4 0,0 6-1 16,-3 0 0-16,3-2 0 0,0 2-13 0,0-3 0 15,0 3 0-15,3 0-10 16,-3 0-145-16,-3 3-29 0,2-1-5 0</inkml:trace>
  <inkml:trace contextRef="#ctx0" brushRef="#br0" timeOffset="1666.847">4517 5400 1235 0,'-15'5'35'0,"9"3"8"0,1-2-35 0,-4 4-8 0,3 1 0 0,-6 5 0 16,3 0 85-16,3 2 15 0,-3-2 4 0,3 5 0 16,0 3-54-16,3-3-10 0,0 3-3 0,3-6 0 15,3 4-9-15,-3-4-3 0,0 3 0 0,6-2 0 0,3-3-12 0,0-3-2 16,0 0-1-16,0-2 0 0,0-3-2 0,3-3 0 16,-4 0 0-16,4-5 0 0,-3 3 26 0,3-6 5 15,0 1 1-15,0-4 0 0,3-2 21 0,-3-5 5 16,-3-3 1-16,0 0 0 0,0-2-6 0,0-1-1 15,-4-4 0-15,-2-1 0 0,3 0-23 0,-3 0-5 16,-6 0 0-16,3 1-1 0,-6 1-15 0,3 1-4 16,-2 3 0-16,-1 2 0 0,-3-3-12 0,0 6 11 0,0 2-11 15,-3 4 10 1,3-1-94-16,-3 2-20 0,6 4-3 0,-3 2-606 0,0 0-122 0</inkml:trace>
  <inkml:trace contextRef="#ctx0" brushRef="#br0" timeOffset="2066.5494">4607 6218 1276 0,'-6'-27'36'0,"6"27"8"16,0 8-35-16,-3 0-9 0,-3-3 0 0,3 1 0 16,3-1 84-16,-6 0 16 0,0 3 2 0,0-2 1 0,0-1-36 0,0 3-7 15,0 5-2-15,-3-2 0 0,3 4-22 0,0 4-5 16,3-3-1-16,0 5 0 0,-3 3-10 0,3 0-1 16,3-6-1-16,0 1 0 0,3 2-10 0,3-3-8 15,-3-4 9-15,3 1-9 0,0-1 9 0,3-4-9 16,-3-2 8-16,6 0-8 0,-3 0 13 0,3-5-2 15,0-3-1-15,-3 0 0 0,2-3 26 0,1-2 6 16,0 0 1-16,-3-1 0 0,0-2 11 0,0-2 2 16,-3-1 1-16,0 1 0 0,0 2-22 0,-3-3-5 15,-3 0-1-15,3 1 0 0,-6-3-17 0,0-1-3 0,-3 1-1 16,3-3 0-16,-6 3-24 0,3-3-4 0,-6 3-2 0,3-3 0 16,-3 0-158-16,3-2-31 0,4-1-6 0</inkml:trace>
  <inkml:trace contextRef="#ctx0" brushRef="#br0" timeOffset="2613.4865">4827 5014 1983 0,'0'0'44'0,"0"0"8"0,0 0 3 0,0 0 1 0,0 0-45 0,0 0-11 0,0 0 0 0,0 0 0 16,0 0 61-16,0 0 11 0,0 0 1 0,6 0 1 16,3-3-60-16,0 3-14 0,0-2 0 0,3-1 0 15,-1 3 12-15,4-3 1 0,3 3 1 0,0-2 0 16,0 2-5-16,0 0-1 0,3 0 0 0,-1 0 0 15,-2 0-8-15,3 2 0 0,-3 4 0 0,0-1 8 16,0 3-8-16,-3 0 0 0,-1 2 0 0,-2 4 0 16,0 1 0-16,0 1 8 0,-3 0-8 0,0 5 8 15,-3 1-8-15,0 4 10 0,-3 0-10 0,3 4 10 16,-6-1-10-16,0 5 0 0,0 0 9 0,3 3-9 16,-6 8 0-16,3 0 8 0,0 0-8 0,-3 0 0 0,3-2 8 0,-3 2-8 15,3 5 8-15,0-2-8 0,0 5 0 0,0 2 0 16,0 1 0-16,0-1 0 0,-3-2 0 0,3 0 0 15,0-8 0-15,-3 5 0 0,0-2 0 0,0 5 0 16,3 0 0-16,-3-3-8 0,0-5 8 0,0 0 0 16,0-5 0-16,0 2-8 0,-3-2 8 0,3 5 0 15,-3-6 0-15,3-2 0 0,-3 0 11 0,3 0-3 16,-3-2 0-16,0-1 0 0,0-5 20 0,3-2 3 16,1-3 1-16,-7 2 0 0,3-5-13 0,0 0-3 0,3 1 0 15,-3-7 0-15,-3 4-8 0,3-6-8 0,3 0 12 16,-3-2-12-16,3-3 0 0,0 0-17 0,0 0 1 0,3-3-1128 15</inkml:trace>
  <inkml:trace contextRef="#ctx0" brushRef="#br0" timeOffset="57483.2082">6143 4106 1386 0,'0'0'30'0,"0"0"6"0,-6-2 2 0,0 2 2 0,3-3-32 0,3 3-8 0,-6 0 0 0,0-3 0 16,0 3 39-16,6 0 6 0,0 0 2 0,0 0 0 15,-6-2-18-15,6 2-3 0,0 0-1 0,0 0 0 16,0 0-3-16,0 0-1 0,0 0 0 0,0 8 0 15,0 0-6-15,3 0-2 0,0 0 0 0,0 2 0 0,0 3 6 16,3-2 1-16,-3 2 0 0,3 0 0 16,0 1 0-16,-3-4 0 0,2 1 0 0,-2-1 0 15,3 1 0-15,0-3 0 0,0 0 0 0,0 0 0 16,0 0 2-16,3 0 1 0,0-3 0 0,0-2 0 0,0-6 0 0,3 3 0 16,-6 0 0-16,6-5 0 0,-3-1 0 0,0 1 0 15,-1-3 0-15,1 0 0 0,3 0 0 16,-3-2 0-16,-3-6 0 0,0 0 0 0,0 0 3 0,3 0 1 15,0-5 0-15,0 0 0 0,-3-3 1 0,0 3 0 16,0 0 0-16,3-1 0 0,0 1-9 0,-3 3-2 16,3-3 0-16,-1 2 0 0,1 3-17 0,0 3 8 0,-3-3-8 0,3 3 0 15,0 0 0-15,-3-1 0 0,0 7 0 0,0-4 0 16,0 3 0-16,0 0 0 0,0 3 0 0,0-1 0 16,-3 1 0-16,-3 5 0 0,0 0 0 0,9-5-9 31,-9 5-30-31,9-5-5 0,0-1-2 0,-9 6 0 15,11-2-131-15,-2-1-27 0,-9 3-4 0,15-5-377 16,0-1-75-16</inkml:trace>
  <inkml:trace contextRef="#ctx0" brushRef="#br0" timeOffset="58547.952">7089 2569 1784 0,'0'0'51'15,"0"0"10"-15,0-5-49 0,0-6-12 0,-3 9 0 0,3-6 0 16,-3 2 124-16,3 1 21 0,-3 0 5 0,3 5 1 16,0 0-83-16,0 0-16 0,0 0-3 0,0 0-1 15,0 0-38-15,0 0-10 0,0 0 0 0,0 0 0 16,0 0-42-16,3-8-10 0,0 0-3 0,3 0-634 16,0 3-127-16</inkml:trace>
  <inkml:trace contextRef="#ctx0" brushRef="#br0" timeOffset="61573.9666">7137 3000 1206 0,'0'0'26'0,"0"0"6"0,0 0 0 0,0 0 3 0,0 0-35 0,0 0 0 0,0 0 0 0,0 0 0 0,0 0 80 15,3-8 10 1,0 1 2-16,-3 1 0 0,0-2-18 0,0 3-3 16,0 0-1-16,-3-1 0 0,0-2-13 0,3 3-2 15,-3-3-1-15,0 3 0 0,0 0-10 0,-3 2-3 16,3-2 0-16,-3-1 0 0,3 4-13 0,-3-1-4 15,3 3 0-15,-6 0 0 0,3 3-1 0,0-1-1 16,0 4 0-16,-3-6 0 0,0 5-14 0,3 6-8 16,0-1 10-16,3-2-10 0,0 3 0 0,0 5 0 15,0-3 0-15,1 3 0 0,2 0 0 0,2 2 0 16,-2-5 0-16,3 3 0 0,3 0-9 0,-3 0 9 0,3 0 0 0,0 0-9 16,0-3 9-16,3 0-8 0,-3 0 8 0,3 1-8 15,-3-4 8-15,3 3 0 0,6-7-9 0,-3 2 9 16,0-8 0-16,-12 0 0 0,12 0 0 0,-1 0 0 15,-11 0 0-15,12-6 0 0,-3-2 8 0,0-2-8 16,3-1 28-16,-3-5 0 0,-3 3 0 0,-3-5 0 16,0 2 0-16,0-5 0 0,-3-1 0 0,-3 1 0 15,0 0-12-15,3-5-3 0,0-3 0 0,-3 2 0 16,-9 1-13-16,3-1 9 0,6 1-9 0,0-3 8 16,-3 2-8-16,0-2 0 0,0 0 0 0,-3 2 0 15,1-2 0-15,2 3 0 0,-6-3-9 0,3 5 9 16,3 3-15-16,0 0 4 0,-6-1 1 0,9 1 0 15,-3 3 10-15,0 2-10 0,0 3 10 0,3-1-10 0,-3 1 10 16,3 3-10-16,3 2 10 0,-3 2-10 0,0 4 10 16,0-1 0-16,3 3-9 0,0 0 9 15,0 0-16-15,0 0 0 0,0 0 1 0,0 0 0 0,6 11 15 16,-3-3-9-16,-3 5 9 0,6 3-8 0,0-3 8 0,0 3 0 16,-3 2 0-16,3-2-8 0,0 5 8 0,0 1 0 15,3-4 0-15,-6 6 0 0,-3 0 0 0,6 0 0 16,3-3 0-16,0 5 0 0,-3 1 0 0,2-9 0 15,1-2 0-15,3 3 0 0,0 2 0 0,-3 3 0 16,0-11 0-16,0 5 0 0,3-2 0 0,0-3 0 0,-6 1 0 16,-3-1 0-16,0 0 0 0,6-5 0 0,0-3 0 0,0 3 0 15,-7-2-9-15,4-4 9 0,3-2-10 0,-9 0 10 32,0 0-40-32,3-5-3 0,3-3 0 0,0-3 0 15,0-5-41-15,-6 3-8 0,3-5-1 0,-3-1-500 0,3-5-100 0</inkml:trace>
  <inkml:trace contextRef="#ctx0" brushRef="#br0" timeOffset="61698.9807">7354 2707 1339 0,'0'0'29'0,"3"5"7"0,0 3 0 0,3 5 2 0,-3-8-30 0,0 6-8 0,0 0 0 0,-3-3 0 16,3-1 40-16,0-1 8 0,-3-6 0 0,0 0 1 15,0 0-75-15,0 0-15 0,6-6-3 0,-6-1-585 16</inkml:trace>
  <inkml:trace contextRef="#ctx0" brushRef="#br0" timeOffset="61792.7911">7315 2466 230 0,'-6'5'0'0,"6"-5"9"0,0 0-9 0</inkml:trace>
  <inkml:trace contextRef="#ctx0" brushRef="#br0" timeOffset="62160.9889">7431 2662 1238 0,'0'31'27'0,"3"-23"5"0,0 3 2 0,3 0 2 0,0 2-36 0,0-3 0 15,0-2 0-15,0 0 0 0,6-5 101 0,-12-3 14 16,0 0 2-16,6 3 1 0,6-3-30 0,-6-3-5 0,-6 3-2 0,6-5 0 16,0-9-25-16,-3 1-4 0,0 0-2 0,-3-8 0 15,-3 0-6-15,3-3 0 0,3-3-1 0,-3-2 0 16,-3-3-21-16,0-5-4 0,0 6-1 0,0-9 0 15,0 8-1-15,-6-2-1 0,0 5 0 0,3-3 0 16,0 3-15-16,0 5 0 0,-6 3 0 0,6-6 0 16,0 9 0-16,-3-1-10 0,0 1 2 0,0 5 0 15,3 2 8-15,4 6-13 0,-1-3 5 0,3 3 8 16,-6 5-19-16,6 0 4 0,0 0 1 0,3 13 0 0,0-5-2 0,-3 10-1 16,3 1 0-16,2 7 0 0,4 1 17 0,0 4 0 0,-3 4 0 0,3 2 0 15,3 3 0-15,-3-1 14 0,0 1-4 0,0 5-1 16,0-5 9-16,0-3 2 0,-3 2 0 0,0-2 0 15,3 6-8-15,-3-9-2 0,5-2 0 0,-2 2 0 16,-3 3-10-16,0-10 0 0,3-3 0 0,0-1 0 16,0 1-14-16,-3-8 2 0,-3-3 0 0,6 1 0 15,3-4-38 1,-6-2-7-16,-3-3-2 0,-3-5-597 0,0 0-119 0</inkml:trace>
  <inkml:trace contextRef="#ctx0" brushRef="#br0" timeOffset="62556.388">7530 2588 1512 0,'0'0'43'0,"0"0"9"0,0 0-42 0,6 8-10 0,2-8 0 0,-2 0 0 0,0 0 37 0,0-6 6 0,0 1 1 0,3-3 0 31,3 0 14-31,-3-5 3 0,-9-3 1 0,6 0 0 0,3-10-14 0,-3 2-4 0,-6 3 0 0,0-6 0 16,3-7-14-16,0 2-3 15,3 0-1-15,-9 6 0 0,-3-6-14 0,6 0-4 0,0 3 0 0,0 5 0 32,-3-2 3-32,-3 2 0 0,3 3 0 0,0 0 0 15,-3 2 4-15,3 1 1 0,-6 2 0 0,0 3 0 16,6-1 0-16,-3 9 0 0,3-5 0 0,-3 2 0 16,6 0-1-16,0 8 0 0,0 0 0 0,0 0 0 15,0 0-15-15,0 0 11 0,3 8-11 0,0 5 10 16,0 5-10-16,3 4 0 0,0 1 0 0,0 4 0 15,3 5 14-15,-3 2 1 0,0 3 0 0,6 5 0 16,0 3-2-16,-3 0 0 0,-3 3 0 0,3 2 0 16,5-7-2-16,-2-1-1 0,-3 0 0 0,0-5 0 15,0 0-10-15,3-2 0 0,-3-4 0 0,-6-1 8 16,3-4-8-16,3-2-14 0,0 0 3 0,-3-3 1 16,3-3-50-16,-3-2-11 0,3-8-1 0,-4 3-612 15,1-3-121-15</inkml:trace>
  <inkml:trace contextRef="#ctx0" brushRef="#br0" timeOffset="63729.4598">7812 2477 1684 0,'0'0'37'0,"0"0"8"0,0 7 2 0,0-7 0 0,3 6-38 0,0 2-9 0,-3-8 0 0,6 5 0 16,3 3 27-16,0-8 3 0,-3 3 1 0,3-3 0 16,0-3-3-16,0 3 0 0,-3-8 0 0,0 3 0 15,0-3-1-15,3 2-1 0,0-7 0 0,-6 8 0 16,3-8 5-16,-1-1 1 0,1-7 0 0,0 3 0 16,-6 5-1-16,0-6 0 0,0 6 0 0,0-6 0 15,3 3-13-15,-6 1-2 0,-3 1-1 0,3 1 0 16,0 5-15-16,0-2 11 0,-5 2-11 0,2 2 10 15,0-2-1-15,0 3 0 0,0 2 0 0,0 3 0 16,-3 0-1-16,6 0 0 0,-3 0 0 0,6 0 0 16,-6 6-8-16,0 2 0 0,3-6 0 0,3 9 8 15,0 2-8-15,0 6 0 0,0-6 0 0,3 5 0 16,3 4 0-16,-3-7 0 0,3 9 0 0,-3-5 8 16,6-3-8-16,-3 2 0 0,0 3 0 0,-3-5 0 15,3-3 0-15,0 1 0 0,-3-9 0 0,3 3 0 16,-3 0-12-16,-3-8 3 0,0 0 0 0,0 0 0 0,0 0-4 0,0 0-1 15,11-5 0-15,-5 2 0 0,3-10 14 0,0 5 0 16,-6-3 0-16,0 1 0 0,3-1 0 0,-6-5 0 16,0 0 0-16,0 3 10 0,6 0 3 0,-3-6 1 15,-6 6 0-15,0 0 0 0,0 0-14 0,3-1 8 16,0-4-8-16,0 5 0 0,0-1 8 0,0 1-8 0,0 0 0 0,3 0 0 16,0-1 0-16,0 1 0 0,-3 3 0 0,3-1 0 15,0 6 0-15,-3-1 0 0,0 1 0 0,0 3 0 16,0 2 8-16,0 0-8 0,0 0 0 0,0 0 0 15,0 0 0-15,6 7 8 0,0-1-8 0,3 2 0 16,-3 2 8-16,0 1 0 0,3-1-8 0,0 4 12 16,-3-1-12-16,0 0 9 0,-1 0-9 0,1 6 8 15,6-6-8-15,-3-5 0 0,-3 3 0 0,3 2 0 16,6-5 0-16,-3 5 0 0,-6-5 0 0,0 3 0 16,-6-11 0-16,12 0 0 0,-3 5 0 0,-9-5 0 15,0 0 0-15,12-5 0 0,-1-1 0 0,-2-2 0 16,-6 3 0-16,3-6 0 0,-3-2 0 0,3 0 0 0,0 0 9 0,-6 0-9 15,3-1 10-15,-3 1-10 0,3 0 9 0,-6 0-9 16,3-1 8-16,-3 1-8 0,0-3 8 0,0 3-8 16,-3 2 0-16,0-2 8 0,0 3-8 0,0-1 0 15,1-2 9-15,-4 2-9 0,0 3 0 0,-3-2 8 16,6 2-8-16,-3 0 0 0,3 3 0 0,0 5 9 16,-3-8-9-16,0 8 0 0,0 0 0 0,9 0 0 15,0 0 0-15,0 8 0 0,3-3 0 0,-3 3 0 0,-3 5-13 0,3-2 5 16,3-1 8-16,3 3 0 0,-3 1 0 0,0 2-8 15,0 2 8-15,6 3 0 0,0-5 0 0,0 3 0 16,-3-1 0-16,3 1-8 0,3-1 8 0,0 3 0 16,-4-7 0-16,4-1-8 0,-3-5 8 0,3 0 0 15,0-3-21-15,0 0 1 0,-3 1 0 0,0-6 0 32,0-6-10-32,-3 6-2 0,0-8 0 0,0 3 0 15,0-8 4-15,0-6 1 0,-3 3 0 0,0-2 0 16,-1-1-13-16,1 1-2 0,0-3-1 0,0 2 0 0,0 1 19 0,0 2 3 0,-3-3 1 0,3 1 0 15,0 2 20-15,0 11 0 0,-3-6 0 0,3 3 0 16,0 0 0-16,-3 3 0 0,0 5 0 0,0 0 0 16,0 0 8-16,0 0 0 0,0 0 0 0,6 5 0 15,-3 3 9-15,3 0 2 0,0 3 0 0,0-4 0 16,-3 4 0-16,0 2 0 0,3-5 0 0,0 0 0 16,-3 3 3-16,3-3 1 0,-3-3 0 0,3 3 0 15,-3-3-6-15,3 1-1 0,-6-6 0 0,0 0 0 0,6 0 3 16,-6 0 0-16,0 0 0 0,3-3 0 0,3 0-4 15,0-5-1-15,-1 3 0 0,-2-6 0 0,0 3-14 0,-3 1 0 16,0 1 0-16,3-2 0 0,-3 8 0 0,0 0 0 16,0 0 0-16,3-2 0 0,-3 2 0 0,0 0 0 15,6 0 0-15,3 2 0 0,-6 1-8 16,6 2 8-16,-3 1 0 0,0 1 0 0,3-1-8 0,0-4 8 16,-3 9 0-16,-6-11 0 0,0 0-15 0,9 3 4 15,3-1 1-15,-3 6 0 16,-9-8-60-16,12-5-12 0,2 0-2 0,-2-3-1 15,-6 0-115-15,3-3-22 0,-3-5-5 0</inkml:trace>
  <inkml:trace contextRef="#ctx0" brushRef="#br0" timeOffset="63885.7311">8580 1812 1537 0,'-15'-18'33'0,"12"10"7"0,-3-5 2 0,1 2 2 0,-1 3-35 0,3 0-9 16,-3 3 0-16,3 0 0 0,3 5 64 0,0 0 12 0,0 0 1 15,0 0 1-15,3 8-29 0,-3 2-5 0,3 3-2 0,3 6 0 16,3 2-14-16,-4-2-2 15,1 7-1-15,3 1 0 0,-3 4-25 0,3-2 8 16,-3 1-8-16,3-1 0 16,-6 0-80-16,3 0-20 0,3 3-5 0,0-14-707 0</inkml:trace>
  <inkml:trace contextRef="#ctx0" brushRef="#br0" timeOffset="64039.154">8524 2146 1677 0,'0'0'36'0,"0"0"8"16,0-11 2-16,3 3 2 0,0 0-38 0,0-5-10 0,0 0 0 0,3 0 0 16,6-1 106-16,-4 1 19 0,1-3 4 0,0 3 1 15,0 0-51-15,3 0-11 0,-3-1-1 0,3 6-1 16,-6-5-56-16,6 0-10 0,-3 2 0 0,0 1-708 0,0 5-136 0</inkml:trace>
  <inkml:trace contextRef="#ctx0" brushRef="#br0" timeOffset="64992.3804">7524 3741 1483 0,'0'0'32'0,"0"0"8"0,0 0 0 0,0 0 2 0,0 8-34 0,3 0-8 16,-3 3 0-16,3-3 0 16,0 5 58-16,-3-5 10 0,0 0 1 0,3 2 1 0,2 1-10 0,-2 2-3 15,-3-2 0-15,3-1 0 0,0 1-21 0,0 2-4 16,0 0 0-16,0-2-1 0,-6-3-18 0,6 0-3 15,-3 0-1-15,0-8 0 0,-3 2-21 0,3-2-4 16,0 0 0-16,0 0-1 16,-6-2-42-16,3-4-8 0,0-2-1 0,-2-2-1 15,-1-3-31-15,3-3-7 0,-3-3-1 0,0-2 0 16,3 3-8-16,0-4-3 0,-3-1 0 0,0 1 0 0,3 4 82 0,3-1 16 0,-6 4 3 0,6-1 1 16,0 5 17-16,0 0 8 0,0 4-8 0,0 1 12 15,-3-2-25-15,6 6-6 0,-3 2-1 0,0 0 0 16,0 0 8-16,0 0 2 0,0 0 0 0,0 0 0 15,9 5 10-15,0 3 11 0,0 2-3 0,0-2 0 16,0 0 35-16,-4 3 6 0,1 0 2 0,3 2 0 16,0-3 14-16,3 4 3 0,-6-1 1 0,-3 3 0 15,3-3-9-15,0 0-1 0,3 3-1 0,-3-5 0 16,-6 2 0-16,3-5 0 0,6 0 0 0,-9-8 0 16,3 2 2-16,-3 4 1 0,0-6 0 0,0 0 0 15,0 0-7-15,3-6-2 0,-6 1 0 0,6-6 0 16,3 1-24-16,-3-3-4 0,-9-3-2 0,6 0 0 15,0 0-11-15,-3 0-3 0,3 0 0 0,-3-2 0 16,-3 2-8-16,3 0 0 0,6 3 0 0,0 5 0 0,-6 0 0 16,3 0 0-16,3 3 0 0,-3 5 0 15,6-3 0-15,-6 3-11 0,0 0 11 0,12 3-8 0,3 2 8 16,-9 3 0-16,2 2 0 0,1 1 0 0,3 0 0 0,-3-1 16 16,0 1-4-16,-6 2-1 0,3 0 1 0,0 1 1 15,3-7 0-15,-3 4 0 0,0-3-13 0,0-3 0 16,3 3 0-16,-9-8 0 15,9 0-140-15,3-2-24 0,-3-1-4 0</inkml:trace>
  <inkml:trace contextRef="#ctx0" brushRef="#br0" timeOffset="65474.4476">8036 3236 1569 0,'0'0'34'0,"0"0"7"0,0 0 2 0,0 0 2 0,3 3-36 0,0 4-9 15,0-1 0-15,0 2 0 0,5-3 49 0,1 6 8 16,6-1 2-16,0-2 0 0,-3 5-11 0,3 1-1 16,6-1-1-16,-3-5 0 0,-1 5-6 0,4 0-2 15,-3-2 0-15,3 2 0 0,0 0-17 0,-6-8-3 16,0 6-1-16,-3-3 0 0,2-3-17 0,1 3 10 16,-3-2-10-16,-3-1 8 0,0-3-8 0,3 4 0 15,0-4 0-15,-12-2 8 16,0 0-32-16,6 0-6 0,3-2-2 0,-3-4-591 0,-3-1-118 0</inkml:trace>
  <inkml:trace contextRef="#ctx0" brushRef="#br0" timeOffset="65708.8507">8146 3045 1429 0,'3'11'31'0,"-3"-11"6"0,0 11 2 0,0-4 2 0,-3 1-33 0,3 3-8 0,-3 0 0 0,0 2 0 15,0 0 72-15,3 0 13 0,-3 6 3 0,-3-3 0 16,3 2-18-16,3-2-3 0,-3 3-1 0,0 2 0 16,3 0-10-16,0 0-1 0,0-2-1 0,0 2 0 15,3-3-16-15,-3 1-3 0,0-1-1 0,3 1 0 16,3-3-24-16,-3-3-10 0,-6 0 8 0,6 0-8 16,3-2-16-16,-3-3-9 0,0-3-2 0,0 1 0 15,3-4-169-15,0 6-35 0,-6-8-6 0</inkml:trace>
  <inkml:trace contextRef="#ctx0" brushRef="#br0" timeOffset="66446.4956">8625 2873 1429 0,'0'0'31'0,"0"0"6"0,0 0 2 0,0 0 2 0,-3 6-33 0,0-1-8 0,0 3 0 0,0 2 0 16,-3-4 65-16,3 2 11 0,0-3 3 0,0 6 0 31,3-1-24-31,-3 1-5 0,3-1-1 0,0 4 0 0,3-4-9 16,0 3-1-16,0 1-1 0,3-1 0 0,-3-5-19 0,0 2-4 0,3 1-1 0,-3 2 0 15,6-5-6-15,-6 0-8 16,3-3 11-16,0 3-11 0,-3-5 12 0,3 0-12 0,0-1 12 0,3 4-12 16,-6-6 17-16,-3 0-3 0,8-6-1 0,-5 1 0 0,6-3-1 0,-6 0 0 15,0-5 0-15,-3 2 0 0,3-2 3 0,0 0 0 16,-6 5 0-16,3-5 0 0,0-6-15 0,0 6 8 15,-3 2-8-15,3 1 0 0,0 4 9 0,-3 1-9 16,3 0 8-16,-3 2-8 0,0-2 8 0,3 5-8 16,0 0 0-16,0 0 8 0,0 0-8 0,0 0 0 0,0 0 0 15,0 0 0-15,0 0 0 0,0 0 0 0,9-3 0 16,-9 3 0-16,9-5 0 0,0 5 0 0,0-8-11 0,-3 3 11 16,3-1 0-16,-3 1-10 0,0-3 10 0,0 0 0 15,0 0-8-15,0 0 8 0,0 0 0 0,0 1 0 16,0 1 0-16,-3 1 0 0,3-3 0 0,-6 8 0 15,0 0-12-15,0 0 4 0,6-5 8 0,-6 5-13 16,0 0-4-16,0 0-1 0,11-3 0 0,-11 3 0 16,9 0-8-1,-9 0-2-15,12 5 0 0,0 3 0 0,-12-8 7 0,12 3 1 0,0 2 0 0,-3 3 0 16,-9-8 12-16,12 0 8 0,0 0-10 0,0-2 10 16,-12 2-9-16,9 0 9 0,-9 0-8 0,14-8 8 15,-2 2 0-15,0 1 8 0,-6-3 0 0,0-3 0 16,0 1 19-16,-3-3 4 0,0-6 1 0,0 1 0 15,0-1 26-15,-6 1 6 0,0-6 0 0,0 3 1 16,0-3 4-16,-3-3 1 0,-3 1 0 0,0 2 0 16,0 3-26-16,-3-3-4 0,1 3-2 0,-1-3 0 0,0 3-22 15,-3-3-5-15,0 8-1 0,3-5 0 0,-3 3-10 16,3-1 0-16,0 6 0 0,3 2-11 16,1-2-113-16,-1 2-24 0,6 6-4 0</inkml:trace>
  <inkml:trace contextRef="#ctx0" brushRef="#br0" timeOffset="67189.7043">9333 2307 1404 0,'-9'11'31'0,"9"-11"6"0,0 0 2 0,0 0 0 0,0 0-31 0,0 0-8 15,0 0 0-15,0 0 0 0,0 0 43 0,-3 10 7 16,0-4 2-16,1 7 0 0,4-5 10 0,1 5 2 15,0 0 1-15,0 0 0 0,0 6-13 0,3-6-4 16,0 0 0-16,0 1 0 0,3-1-23 0,0 0-5 16,-3-2 0-16,6-1-1 0,-3 1-10 0,0-3-1 15,-3 0-8-15,0-3 12 0,-6-5 0 0,0 0-1 0,0 0 0 0,12-3 0 16,0-2 5-16,-4 0 0 0,-2-3 1 16,0-3 0-16,0-2 7 0,-6 0 0 0,0 0 1 0,0-1 0 15,-3-1-5-15,3-1-2 0,0 0 0 0,-3 3 0 16,-3-1-10-16,0 4-8 0,6-3 12 0,-2 5-12 15,-1-6 8-15,0 4-8 0,3-1 0 0,3 6 0 16,-3-3 0-16,-3 3 0 0,3 5 0 0,0 0 0 31,6 0 0-31,-6 0-12 0,0 0 3 0,8 2 1 16,4 9-4-16,0-3 0 0,0 2 0 0,0 12 0 0,0-7 12 0,3 9-12 16,3 0 12-16,0 0-12 0,-4 5 12 0,4-3 0 15,0 1 0-15,0-1 0 0,-3-4 0 0,-3 1 0 16,0 6 0-16,0-2 0 0,0-1 0 0,-4 3 0 0,-2-2 0 15,0-1 11-15,0-2 8 0,0 3 1 0,-6 2 1 0,0-3 0 16,0-2 19-16,-3 2 4 0,0-7 1 0,0 2 0 16,-6-5 8-16,0 0 2 0,1-3 0 0,-1 0 0 15,-3 1-11-15,0-9-3 0,-3 3 0 16,0-3 0-16,3 3-24 0,-3-8-5 0,0 5 0 0,3-5-870 16,4 0-174-16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57:48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2678 5876 1062 0,'0'0'23'0,"0"0"5"0,-6 6 0 0,3-1 3 0,-3 0-31 0,3 1 0 16,-3 2 0-16,3-1 0 0,0 1 66 0,3 0 7 15,-9 3 2-15,6 2 0 0,-3 0-16 0,3 1-3 16,3 4-1-16,-3 1 0 0,0-1-23 0,0 1-5 0,-3-1-1 0,3 1 0 16,-3-1-6-16,0 6 0 15,-3 0-1-15,1 0 0 0,2-3-3 0,0 3-1 0,0-3 0 0,-3-3 0 16,3-2 2-16,0-3 1 15,0 1 0-15,0 2 0 0,0-3 5 0,3-3 1 0,0 1 0 0,3-3 0 16,-6 0-5-16,6-3-1 0,0-5 0 0,0 0 0 16,-3 0 10-16,6-5 1 0,-3 2 1 0,6-5 0 15,-3-2-14-15,0-4-4 0,0-1 0 0,0-4 0 16,3 1-12-16,0-1 9 0,0-5-9 0,0 0 8 0,0 3-8 0,3-3 0 0,-6 1 0 0,3-1 0 16,0 0 0-16,-1 3 10 0,4 2-10 0,-6-2 10 15,-3-3-10-15,3 3 0 0,3 3 0 0,-3-4-11 16,-3 4 11-16,6-1 0 0,-6 4 0 0,3 1 0 15,0 4 0-15,0-4 0 0,0 1 0 0,0 5 0 16,0-2-45-16,-3 2-14 0,0 2-2 16,0 1-1-16,0 3 104 0,0-1 21 0,0 3 4 0,-3-3 1 31,3 3-53-31,0 0-15 0,0 0 0 0,0 0 8 0,0 0-8 0,0 0 0 0,0 8 8 0,0 0-8 0,0 3 8 16,0-1-8-16,0 1 8 0,0 5-8 0,0 0 10 0,-3 2-2 15,3 1-8-15,-3-1 12 0,-3-2-2 0,6 3-1 16,0-1 0-16,0 1 0 0,3-3-1 0,-3-1-8 15,0 1 12-15,3-3-4 0,3 3-8 0,-3-2 8 16,0-1-8-16,6-3 8 0,-3 1-8 0,-3-3 0 16,-3-8 9-16,12 5-9 0,-3-2 9 0,0 0-9 15,-9-3 12-15,0 0-12 0,0 0 13 0,12-6-4 32,3 1-1-32,-4 0 0 0,-2-1 1 0,3-2 0 0,-3-5 0 0,6 0 0 0,-12 0-9 0,3-6 10 15,3-2-10-15,-3 3 10 0,0-1-10 0,0 3 0 16,-3-2 0-16,3-1 8 0,0-2-8 0,-6 5 0 15,0 0 0-15,0 0 0 0,3 6 0 0,0-1 0 32,-3 3 0-32,0 0 0 0,0 0 0 0,0 3 0 15,0 0 0-15,0 5 0 0,0 0-8 0,0 0 8 0,0 0-10 0,0 0 10 0,0 8-13 0,0 0 3 0,0 2 1 0,3 1 0 16,-3-1 9-16,0 4 0 0,0 1 0 0,0-1 0 16,3-1 0-16,0 3-8 0,-3 0 8 0,3 0 0 15,-1-1 0-15,4-1 0 0,-3 2 0 0,3-6 0 16,-3-2-20-16,9 3 2 0,-9-1 0 0,3-5 0 15,3 1-45-15,0-4-9 0,0 1-1 16,6-3-1-16,-9-3-130 0,3 3-27 0,3 0-5 0</inkml:trace>
  <inkml:trace contextRef="#ctx0" brushRef="#br0" timeOffset="296.9558">3202 5702 1591 0,'0'21'35'0,"0"-21"7"0,0 0 2 0,0 0 0 0,-6 3-35 0,3 2-9 0,3 3 0 0,0-8 0 0,0 0 62 0,0 0 10 16,0 0 3-16,6 5 0 0,0-2-27 0,3 2-6 16,-9-5-1-16,11 3 0 0,1-1-1 0,0 1 0 15,0-3 0-15,0 0 0 0,0 0-20 0,0-3-4 16,3 1 0-16,-3-1-1 0,-3 3-15 0,3 0 8 0,2-3-8 0,-2 1 0 15,0-1 8-15,-3 3-8 0,3-3 0 0,-3 3 0 16,-3-2 0-16,3-1 0 0,0 3 0 0,0-2 0 47,0-1-22-47,0 3-4 0,-6-3-1 0,6 3 0 16,-4 0-41-16,-5 0-8 0,0 0-1 0,0 0-504 0,9 6-101 0</inkml:trace>
  <inkml:trace contextRef="#ctx0" brushRef="#br0" timeOffset="485.0123">3270 5890 1515 0,'-3'45'33'0,"0"-32"7"0,3-8 2 0,0-5 1 16,0 0-35-16,0 8-8 0,3 3 0 0,0-6 0 16,0-2 84-16,-3-3 14 0,9 0 3 0,0 0 1 15,-3 0-23-15,3 2-5 0,0 4-1 0,0-4 0 0,0 6-35 0,3-3-7 16,-4-2-2-16,1-3 0 0,0 3-21 0,-3-1-8 15,6-2 0-15,-3 3 0 0,3 0-14 0,0-1-9 16,3-2-1-16,0 0-630 16,0-2-126-16</inkml:trace>
  <inkml:trace contextRef="#ctx0" brushRef="#br0" timeOffset="1092.1645">4118 5138 1666 0,'0'0'36'16,"0"0"8"-16,0 0 2 0,0 0 2 0,0 0-39 0,0 0-9 0,0 0 0 0,0 0 0 15,3 6 21-15,-3 1 3 0,0 1 0 0,0 6 0 16,3 1 0-16,-3 4 0 0,0 0 0 0,0 4 0 0,0 9-2 0,0 5 0 16,-3 3 0-16,0 2 0 0,0 0 1 0,0 3 0 15,-2 8 0-15,2 0 0 0,0 0-4 0,0 3-1 16,-3-1 0-16,3 1 0 0,-3-1-6 0,0 1 0 16,0 0-1-16,0-3 0 0,-3-3-11 0,3 3 12 15,-3 0-12-15,0 0 12 0,-3-3 1 0,3-3 1 16,3-7 0-16,0-3 0 0,3 3 10 0,-3-6 1 15,0-2 1-15,1 0 0 0,-1-6 4 0,6-5 1 16,-3 1 0-16,3-4 0 0,-3-2-11 0,3 0-3 16,0-3 0-16,6-2 0 0,0 2-1 0,-1-3-1 15,1-2 0-15,3 0 0 0,0-2-7 0,-9-6-8 0,12 5 11 16,-12-5-11-16,15 5 0 0,0 0 0 0,-3-5 0 16,3-2 0-16,0 2 0 0,-3-3-16 15,2 1 2-15,-2-1 0 16,3-2-47-16,-3-3-10 0,-3 0-1 0,6 0-616 0,-3 0-124 0</inkml:trace>
  <inkml:trace contextRef="#ctx0" brushRef="#br0" timeOffset="1404.6921">4074 5181 1652 0,'-3'0'36'0,"3"0"8"0,0 0 2 0,0 0 0 0,0 0-37 0,6-6-9 15,0 1 0-15,3 0 0 0,0 2 40 0,0-2 7 16,2-1 1-16,4 1 0 0,-3-3-2 0,6-2 0 15,-3 2 0-15,3-3 0 0,-3 1-20 0,6 2-4 16,-7-6-1-16,4 4 0 0,0 2-21 0,0 3 9 16,0-3-9-16,0 0 0 0,-3 2 0 0,-4 1 0 15,4 2-15-15,-3 1-596 0,0 2-119 16</inkml:trace>
  <inkml:trace contextRef="#ctx0" brushRef="#br0" timeOffset="1823.8395">4508 5448 1476 0,'0'0'32'0,"0"0"8"0,0 0 0 0,0 0 1 0,0 0-33 0,0 0-8 0,-6 2 0 0,6-2 0 16,0 0 55-16,-9 6 9 0,1-6 1 0,-1 5 1 15,3 3-23-15,0 3-5 0,0-1-1 0,0 3 0 16,0 1-18-16,3 4-4 0,0-2-1 0,3 2 0 16,-3 1-3-16,0 2-1 0,6-2 0 0,0-1 0 15,3-2-10-15,-3-3 8 0,6 1-8 0,-3-4 8 0,6 3 0 0,-3-5 0 16,2-2 0-16,1-4 0 0,0-2 9 0,3 0 2 15,-3-2 0-15,0-4 0 0,3-2 9 0,0-2 1 16,-3-6 1-16,0 3 0 0,-4-3 3 0,4-3 1 16,-3 1 0-16,0-1 0 0,-3-7 2 15,0 5 1-15,-6-1 0 0,3 4 0 0,-6 2-21 0,0-2-5 16,-3 2-1-16,3 0 0 0,-6 0-10 0,3 5-14 16,-3 1 3-16,1-1 1 15,-1 1-123-15,0 4-25 0,0 1-5 0,0 5-1 0</inkml:trace>
  <inkml:trace contextRef="#ctx0" brushRef="#br0" timeOffset="2214.668">4562 6154 1537 0,'-3'35'33'0,"0"-22"7"0,3-13 2 0,-9 5 2 0,3 3-35 0,-3 3-9 0,0-1 0 0,3 1 0 16,0-3 60-16,0 2 9 0,-3 1 3 0,6 0 0 16,1 4-34-16,-1 1-6 0,0-5-2 0,3 2 0 15,0 3-8-15,3-3-2 0,0 6 0 0,-1-3 0 16,1 2-8-16,3-7-3 0,3-3 0 0,0 2 0 0,0-2 1 0,0-3 0 15,3-2 0-15,0-3 0 0,0 0 11 0,-3 0 3 16,3-5 0-16,0-1 0 0,2-1 5 0,-5-1 2 16,0 0 0-16,3-6 0 0,-3-1-2 0,3-1 0 15,-6 2 0-15,-3-1 0 0,0-4-9 0,0 3-1 16,-3 0-1-16,-6 0 0 0,3 3-3 0,-3 0-1 16,0 2 0-16,-3 1 0 0,0-6-14 0,0 3 0 15,0-3 0-15,0 5 0 16,1 1-48-16,-1-1-13 0,0 1-3 0,3-4-966 15</inkml:trace>
  <inkml:trace contextRef="#ctx0" brushRef="#br0" timeOffset="2739.0745">4836 5027 1677 0,'0'-8'36'0,"-3"3"8"0,3-3 2 0,-3 3 2 0,6-3-38 0,-3 2-10 0,3-2 0 0,-3 1 0 15,0 1 60-15,3 1 11 0,0 0 1 0,3-1 1 16,0-2-33-16,0 3-8 0,-3 0 0 0,6 0-1 15,2-1-10-15,4 1-1 0,-6 2-1 0,6 1 0 16,0-4 1-16,3 4 0 0,-3-1 0 0,0 0 0 0,-3 3-11 0,5 0-1 16,-2 0-8-16,0 0 12 15,-3 3-3-15,3 0-1 0,-3 2 0 0,3 0 0 16,-3 1-8-16,-3 2 0 0,-1-1 0 0,1 4 0 16,0 5 0-16,-3 5 0 0,0-2-8 0,-3 7 8 15,3 1 0-15,-6 2 0 0,0 2 0 0,0 4 0 16,-3-1 0-16,0 3 0 0,3 0 0 0,-3 3 0 15,0 2 0-15,0 3 0 0,0 0 0 0,0 3 0 16,3-3 0-16,-3 2 0 0,0-2 0 0,0 3 0 16,3-3 0-16,0 3 0 0,-3 2 0 0,3 0 0 15,3 1 0-15,0-1 0 0,0 0 0 0,0-5 0 16,0 3 0-16,-3-3 0 0,3 0 0 0,0 0 0 16,0 0 0-16,0 0 0 0,-3 0 0 0,3 0 0 15,0-6 0-15,-3-2 0 0,0 0 0 0,0 0 0 0,0 0 0 16,-6 0 8-16,3-5-8 0,-3 3 0 0,3-6 8 0,-6 0-8 15,3-3 8-15,0-2-8 0,-2-3 11 0,-1 3-3 16,0-5-8-16,3-1-670 16,0-5-141-16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58:11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 5805 1299 0,'0'0'28'0,"0"0"7"0,6-8 1 0,-6 5 0 15,3-2-28-15,-3 5-8 0,3-5 0 0,0 0 0 16,-3 5 49-16,6-6 9 0,-6 4 2 0,0 2 0 0,0 0-18 0,0 0-3 16,0 0-1-16,0 0 0 0,0 0 3 0,0 0 1 15,0 0 0-15,3 8 0 0,-1-1 2 0,-2 4 0 16,0 0 0-16,-2 2 0 0,-1 0-19 0,3 3-3 16,-3 2-1-16,0 6 0 0,-3 0-6 0,3 0-2 15,-9 2 0-15,3-2 0 16,3 3-2-16,-9 10-1 0,-3-3 0 0,6-2 0 0,0-3-10 0,6-11 10 15,-3 4-10-15,0-4 10 0,-5 3-10 16,2 0 8-16,3-2-8 0,0 2 8 0,-6-2-8 0,3 2 0 16,3 0 0-16,3-5 0 0,-3-3 0 0,9-2 0 15,-6-1 0-15,3-2 8 0,3-8-8 0,0 0 0 16,0 0 0-16,0 0 0 16,0 0-43-16,3-5-1 0,3-3 0 0,-3-3 0 15,3-2-104-15,3 0-20 0,-3-3-5 0,3-2-312 16,-3-1-63-16</inkml:trace>
  <inkml:trace contextRef="#ctx0" brushRef="#br0" timeOffset="437.7279">2315 5993 664 0,'6'-19'19'0,"-3"11"4"0,3 0-23 0,-3-2 0 0,2-1 0 0,1 1 0 15,-6 2 123-15,6-3 20 0,-3 6 4 0,0-3 1 16,-3 0-40-16,3 3-7 0,-3-1-1 0,0 6-1 16,0-8-20-16,0 8-4 0,0 0-1 0,0 0 0 15,0 0-30-15,0 0-7 0,0 0-1 0,0 0 0 16,0 0-16-16,0 0-3 0,0 0-1 0,6 8 0 15,-6 3 1-15,0-3 0 0,0 5 0 0,0-2 0 16,0-1-7-16,0 4-2 0,0-1 0 0,-6 8 0 16,3 5-8-16,0-4 0 0,0-1 9 0,3 0-9 15,0-3 8-15,0-2-8 0,0-5 8 0,3 2-8 16,-3 0 0-16,3-2 0 0,0 2 0 0,3-5 0 16,-3 5 11-16,-3-13-3 0,0 0 0 0,0 0 0 0,12 3-8 15,3-3 0-15,-9-3 0 0,3-2 0 0,0-3 9 0,0 0 0 16,0 0 0-16,0-2 0 0,-3-6-1 0,2-3-8 15,1-2 12-15,-3 0-4 0,0 0-8 0,3 2 12 16,-3 1-12-16,0-1 12 0,-3 3-12 0,3 0 10 16,-6-2-10-16,6 2 10 0,-6 3-10 0,0 2 0 15,0 1 0-15,0 4 8 0,3 1-8 0,-3 0 0 16,0-1 9-16,0 4-9 0,-3 2 8 0,3 0-8 16,0 0 8-16,0 5-8 0,0 0 0 0,0 6 8 15,0 2-8-15,0 3 0 0,0 0 0 0,0 0 9 16,0-3-9-16,0 3 0 0,0-3 0 0,0 3 0 15,0-3 0-15,0 1 0 0,0-1 0 0,3-3 0 0,0-2 0 0,0 0 0 32,3 3-42-32,-3-3-12 0,9-3-2 0,-12-5-1 15,3 8-159-15,9-3-31 0,0 3-6 0,2-5-2 0</inkml:trace>
  <inkml:trace contextRef="#ctx0" brushRef="#br0" timeOffset="680.9138">2821 5842 1652 0,'0'0'36'0,"0"5"8"0,0-2 2 0,6 0 0 0,-3-3-37 0,3 0-9 0,2 2 0 0,-2-2 0 16,0-2 40-16,3-1 7 0,0-5 1 0,3 5 0 15,-3 1-24-15,3-1-5 0,3-2-1 0,-6-1 0 16,6 6-18-16,-3-5 10 0,2 3-10 0,-2 2 8 15,6-3-8-15,-3 0 0 0,-3 3 0 0,-3 0-11 32,0 0-44-32,-3-2-9 0,3 4-1 0,3 1-455 0,-9 0-92 0</inkml:trace>
  <inkml:trace contextRef="#ctx0" brushRef="#br0" timeOffset="868.4357">2871 6115 1556 0,'0'-14'44'0,"0"14"10"0,0 0-43 0,3 6-11 16,-3-6 0-16,0 0 0 0,6 5 87 0,-6-5 15 15,0 0 3-15,12 3 1 0,-3-3-18 0,0 0-3 16,3 2-1-16,-3-2 0 0,0 3-60 0,3-1-12 16,0-2-2-16,-4 0-1 0,1 0-9 0,0 0-9 15,3 3 9-15,9 0-659 16,-9-1-124-16</inkml:trace>
  <inkml:trace contextRef="#ctx0" brushRef="#br0" timeOffset="1493.5079">3636 5207 1335 0,'0'0'29'0,"0"0"7"0,0 0 0 0,0 0 2 0,0 0-30 0,0 0-8 15,0 0 0-15,3 8 0 0,-3 0 24 0,3 5 4 16,-3 0 1-16,0 1 0 0,0 4 10 0,0 1 1 15,3-1 1-15,-3 3 0 0,6 0-23 0,-6 3-5 16,0 5-1-16,3 0 0 0,0 6 9 0,0 2 2 16,-3 3 0-16,3-1 0 0,3 1 1 0,-3-11 1 0,-3 3 0 0,-3 0 0 15,3 2-15-15,-3 3-10 16,0 0 12-16,0 3-12 0,0-1 10 0,-3 12-10 0,6-6 8 16,-9-3-8-16,6-2 0 0,-6-1 0 0,6-2 0 0,-3-10 0 15,0 2 0-15,3 0 8 0,0-2-8 16,3-1 0-16,0 0 10 0,3 1-10 0,-3-1 12 0,3 6-12 15,0-3 13-15,3-5-4 0,-3 0-1 0,0-3 0 16,3-2-8-16,3-4 12 0,-3 1-12 0,3-2 12 16,-3-1-12-16,3-3 0 0,0 1 0 0,-3 0-11 15,3-1 11-15,-3-2 0 0,3-3 0 0,-3 3 0 16,0-2 0-16,-1-4 8 0,1 1-8 0,-3 0 0 31,-3-3-21-31,0 0-9 0,0 0-2 0,6 0 0 0,-3 0-51 16,-3 0-10-16,6-6-3 0</inkml:trace>
  <inkml:trace contextRef="#ctx0" brushRef="#br0" timeOffset="1870.5052">3743 5339 1591 0,'0'0'35'0,"0"0"7"0,0-5 2 0,0 0 0 0,0-1-35 0,0 1-9 15,3 2 0-15,0-2 0 0,-3 3 64 0,0 2 10 16,0 0 2-16,6-3 1 16,0 0-42-16,3 1-9 0,0-4-2 0,0 6 0 15,0-2 3-15,0-1 0 0,3 0 0 0,-6 1 0 16,3-1-27-16,0 0 0 0,0 1 0 0,2-1 0 16,-5 1 0-16,6-1 0 0,-3 0 0 0,0 1 0 15,-3-1-64-15,3 0-6 0,0 6-1 0,-3-3-764 16</inkml:trace>
  <inkml:trace contextRef="#ctx0" brushRef="#br0" timeOffset="2261.922">4112 5329 1265 0,'-8'0'36'0,"8"0"8"0,-6 5-36 0,0 0-8 16,-3 3 0-16,0-2 0 0,0 4 62 0,-3 1 10 0,3-3 3 0,-3 5 0 15,0 5-22-15,6-2-4 0,-3 3-1 0,0-1 0 16,0 1-13-16,4-1-3 0,2 4-1 0,0 1 0 16,6-2-4-16,0-2-1 0,-1 2 0 0,7-5 0 15,0 3-8-15,0-4-2 0,0 1 0 0,6-5 0 16,-3-1 0-16,-3-4 0 0,6-1 0 0,-3 0 0 15,0-2-2-15,3-3-1 0,-1 0 0 0,-2-3 0 16,3-2 15-16,-3-3 4 0,0 3 0 0,-3-6 0 16,3-2 15-16,-3-3 3 0,0 0 1 0,-3-2 0 15,0-1-11-15,-3 6-1 0,-3-6-1 0,0 1 0 16,0-1-6-16,-3 1-2 0,-3 2 0 0,0 3 0 16,0 0-10-16,0-3-1 0,-3 2-1 0,0 1 0 15,0 3-30-15,3 2-5 0,-3 2-2 0,0 1 0 16,0 3-45-16,3-1-10 0,-3 3-2 0,3 3-640 15,0 2-128-15</inkml:trace>
  <inkml:trace contextRef="#ctx0" brushRef="#br0" timeOffset="2728.9161">4080 6342 1250 0,'-12'-42'35'0,"12"42"9"0,-6 13-36 0,0 5-8 0,0-7 0 0,0 0 0 15,0-3 65-15,-3 2 11 0,3-2 3 0,0 3 0 16,3 7-43-16,-3 1-9 0,0 2-2 0,3-5 0 16,3-6-12-16,-3 6-2 15,0 3-1-15,3-3 0 0,3-3 0 0,3 3 0 0,0 2 0 0,0-2 0 16,0 0 1-16,6 0 0 0,0-8 0 0,0 0 0 16,3-3-1-16,-3 0 0 0,3-2 0 0,-1-3 0 15,1-8 17-15,3 5 3 0,0 3 1 0,3-2 0 16,-3-6 24-16,0 0 5 0,-3-3 0 0,-1-2 1 15,-2-3 4-15,-3 3 1 0,-3 0 0 0,0 0 0 16,-6-1-6-16,0 1 0 0,-3 0-1 0,0 0 0 16,0-1-23-16,-6 4-5 0,0-1-1 0,-3 1 0 0,-2-4-17 15,2 6-3-15,-3-2-1 0,0 2 0 16,0 0-32-16,0 0-6 0,3 0-2 0,0 0 0 16,3 0-111-16,-3 0-22 0,7-2-5 0,-1 2-789 15</inkml:trace>
  <inkml:trace contextRef="#ctx0" brushRef="#br0" timeOffset="3331.3233">4413 5027 1792 0,'0'0'40'0,"-3"0"8"0,3 0 1 0,0 0 1 0,0 0-40 0,0 0-10 0,0 0 0 0,0 0 0 15,0 0 20-15,3 5 3 0,-3-5 0 0,3 3 0 16,6 2 25-16,-3 1 6 0,3-4 1 0,0 4 0 15,0-6-18-15,3 2-3 0,0 1-1 0,2-1 0 16,-2 4-15-16,6-4-3 0,-6 4-1 0,3-1 0 16,3 0-14-16,0 3 0 0,-6-2 8 0,6 1-8 15,-7 1 0-15,4 3 0 0,-3 0 8 0,0-3-8 16,0 5 8-16,3 0-8 0,-6 0 11 16,3 3-11-16,-3 0 8 0,0 0-8 15,0 2 0-15,-1 1 0 0,-2 2 0 0,0 0 0 0,-3 3 0 0,0 2 0 16,0 1 0-16,0 2 0 0,0 3 0 0,0 2 0 15,0 1-13-15,-3 2 3 0,0-3 1 0,0 3 0 16,0-3-3-16,0 6-1 0,0-3 0 0,0 6 0 16,0-4-3-16,0-7-1 15,0 5 0-15,0-3 0 0,0 3 3 0,0 3 1 0,0 0 0 0,3 2 0 16,-3 0 13-16,0 14-11 0,-3-3 11 0,3 0-10 0,-3-6-5 16,0 1-1-16,0-3 0 0,0-3 0 0,0 3 16 15,0-2 0-15,-3-4-10 0,0 1 10 0,3 0 0 0,-3-3 13 16,1 3-1-16,-1-6-1 0,0-2 12 0,0-1 2 15,0-1 1-15,0-4 0 0,0-2-10 0,3 0-3 16,-3-3 0-16,3 0 0 0,-3 0-5 0,3 0-8 16,0-2 11-16,3-3-11 15,0 0-31-15,-3-6-13 0,3-2-2 0,0-8-1 0</inkml:trace>
  <inkml:trace contextRef="#ctx0" brushRef="#br0" timeOffset="37568.5654">17162 4233 1404 0,'0'0'31'0,"-6"3"6"0,6-3 2 0,-3 5 0 0,3-5-31 0,-3 3-8 0,-3 2 0 0,6-5 0 15,0 0 19-15,0 0 2 0,0 0 1 0,0 0 0 16,0 0-4-16,0 0-1 0,0 0 0 0,0 0 0 15,-6 3-5-15,6-3 0 0,0 0-1 0,0 0 0 16,0 0 20-16,0-5 4 0,0-3 1 0,3 0 0 16,0-3-1-16,0-2 0 0,3-3 0 0,0-3 0 15,3 1-11-15,0-3-1 0,0 0-1 0,2-1 0 16,4-1-6-16,0-1-2 0,3 0 0 0,-3 0 0 16,3 3-2-16,3 0-1 0,-1 0 0 0,-2 5 0 15,0 0-11-15,0 3 8 0,0 0-8 0,-3 5 8 16,-3 0-8-16,0 2 0 0,0 1 0 0,2 5 8 15,-2 0-8-15,-3 3 0 0,0-1 0 0,0 4 8 16,3 2-8-16,-6 0 12 0,0 2-12 0,3 1 12 16,-3-1-12-16,3 3 0 0,-3 3 0 0,0 0 8 0,3-3-8 15,0 3 0-15,-1-2 0 0,4-4 8 0,-3 1-8 16,3-3 0-16,3 0 0 0,0-3 0 0,3-2 0 16,3-3 0-16,-1-3 0 0,1 0 0 15,6-5 15-15,-3-2 1 0,6-3 0 0,-4-3 0 0,4-3 8 0,-3 1 1 16,0-1 1-16,-3 1 0 0,-4-4-12 0,-2 4-2 15,0-3-1-15,-3 2 0 0,0 1-11 0,-3-1 0 16,-3 3 0-16,0 0 8 31,0 3-49-31,-3 0-11 0,0 0-1 0,-1 2-903 0</inkml:trace>
  <inkml:trace contextRef="#ctx0" brushRef="#br0" timeOffset="41266.0584">18555 3387 1288 0,'0'0'28'0,"0"0"7"0,0 0 1 0,0 0 0 0,0 0-36 0,0 0 0 16,-3 2 0-16,3-2 0 0,-3 8 28 0,0 0 0 0,3-3-1 0,0 6 0 16,3-3 21-16,0 3 4 0,0-1 0 0,0 3 1 15,3 1-16-15,-3 2-3 0,3-1-1 0,-3-1 0 16,3 1-2-16,0 1-1 0,-4-2 0 0,4 1 0 15,-3-1-8-15,3-1-2 0,-3 0 0 0,0-2 0 16,0-1-3-16,0 1-1 0,-3-1 0 0,3-2 0 16,-3-2 6-16,0-6 1 0,0 0 0 0,0 0 0 15,0 0 10-15,0 0 3 0,0 0 0 0,0 0 0 16,0 0-1-16,0 0 0 0,-3-6 0 0,3-2 0 16,0-5-17-16,-3 3-3 0,3-4-1 0,0 1 0 15,0 0-3-15,0-6-1 0,0 4 0 0,0-4 0 16,0 1-10-16,0 4 0 0,3-4 0 0,0 2 0 15,0 3 8-15,0-1-8 0,3 1 12 0,0 3-4 0,0-1-8 16,0 3 0-16,0 0 0 0,3 0-11 0,0 3 11 16,0 0 0-16,3-1 0 0,0 1 0 15,-1 2-8-15,1 1 8 0,3 2-8 0,0-3 8 0,0 1 0 0,0-1 0 16,0 0 0-16,0 1-8 0,0-1 8 0,-1 0 0 16,-2 1 0-16,-3-1-8 0,3 0 8 0,-3 3 0 15,-3-2 0-15,3-1-8 0,-3 0 8 0,-6 3 0 16,0 0 0-16,6 0 0 0,-6 0 0 0,0 0 0 15,0 0 0-15,0 0 0 0,0 0 0 0,0 0 9 16,0 0-9-16,0 0 0 0,3 6 10 0,-3 2-10 0,0 0 8 16,0 0-8-16,0 2 0 0,-3-2 0 0,0 3 0 0,0-1 0 15,3 3 0-15,-3 1 0 0,0-1 0 0,3 3 0 16,0 0 0-16,0 0 0 0,0-1 0 0,0 4 0 16,0-3 0-16,3-3 0 0,0 0 0 0,0-2 0 15,3 2-8-15,0-5 8 0,-3-3 0 0,3 3 0 16,0-5-9-16,3 0 9 0,0-3-12 0,0 0 12 15,-1-3 0-15,1 0-8 0,-3-2 8 0,3-3 0 16,0 0 0-16,0 0 17 0,-3-2-3 0,0-1-1 16,-3-2 15-16,0 2 2 0,0-2 1 0,-3 2 0 15,0 1 1-15,-3-1 1 0,0 3 0 0,0 0 0 16,-3-2-15-16,0 2-3 0,0 2-1 0,0-1 0 16,0 1-14-16,0 1 0 0,0 0 0 0,0-1 0 15,0 1-39-15,0-3-7 0,1 3-2 0,2-3 0 16,-3 3-113-16,3-3-23 0,0-3-5 0,0 3-720 15</inkml:trace>
  <inkml:trace contextRef="#ctx0" brushRef="#br0" timeOffset="41531.8788">19156 2662 1468 0,'0'0'32'0,"3"8"8"0,-3 0 0 0,3 7 1 0,0-1-33 0,3 4-8 16,-3 3 0-16,3 6 0 0,0 5 68 0,0-6 12 15,-3 6 3-15,6 0 0 0,-3 2-17 0,0-2-3 0,2-1-1 16,-2 4 0-16,0-3-29 0,0-1-5 0,-3 4-2 0,3-6 0 16,0 3-16-16,0-1-10 0,-3 1 12 0,3 0-12 15,0-3 8-15,0-3-8 0,-3-2 0 0,0 0 0 16,0-3 0-16,0-2 0 0,3-3-12 0,-3-1 3 31,-3-1-36-31,3-1-7 0,0 0-2 0,-3-5-531 0,0-8-107 0</inkml:trace>
  <inkml:trace contextRef="#ctx0" brushRef="#br0" timeOffset="42024.9351">19099 3175 1496 0,'0'0'42'0,"0"0"10"0,0 0-41 0,0 0-11 0,0 0 0 0,0 0 0 16,3-5 32-16,3-1 4 0,-3 4 0 0,6-4 1 16,-3 4-5-16,6-1-2 0,0 1 0 0,0-4 0 15,3 4-18-15,0-1-3 0,3 3-1 0,-1-8 0 16,4 3-8-16,-3 5 8 0,3-8-8 0,-3 3 8 16,-3 5-8-16,0-8 10 0,0 5-10 0,-1 0 10 15,-2-2-2-15,-3 2 0 0,3-2 0 0,-3 2 0 16,-3 3-8-16,0-2 12 0,0-1-12 0,-6 3 12 15,9 0 4-15,-9 0 2 0,0 0 0 0,0 0 0 16,3 3 3-16,3 2 1 0,-3 0 0 0,0 3 0 16,-6 6 4-16,3-9 1 0,0 8 0 0,-3-2 0 15,0 4-19-15,0 1-8 0,0 3 8 0,0-1-8 16,0 4 0-16,0-4 0 0,-3 3 0 0,6-2 0 16,-3-1 0-16,3 1 0 0,-3-6 0 0,3 3 0 15,0-3-11-15,0-2 11 0,0-1-8 0,0-2 8 0,3 0-14 0,-3-8 2 16,3 5 1-16,-3-5 0 0,0 0-4 0,6-5-1 15,0 0 0-15,0-3 0 0,-3 0 16 0,3-5-9 16,0 0 9-16,-3-3-8 0,3 0 8 0,-3 3 0 16,0-3 0-16,0 2 0 0,3 1 14 0,-6 3-2 15,3 2 0-15,-1 2 0 0,1 1 11 0,-3 5 1 16,0 0 1-16,0 0 0 0,0 0-6 0,0 0-2 16,6 5 0-16,0 1 0 0,0-1-17 0,0 3 10 0,0-3-10 15,0 3 8-15,0-3-8 0,-3 6 0 0,3-8-12 0,0-1 12 16,3 6 15-16,-3-8 10 0,3 0 3 0,-3 0 0 31,3-8-240-31,0 3-47 0,0-6-9 0</inkml:trace>
  <inkml:trace contextRef="#ctx0" brushRef="#br0" timeOffset="42509.2851">19689 2564 873 0,'0'0'24'0,"0"0"7"0,0 5-31 0,3 3 0 0,-3 3 0 0,3-1 0 16,-3 6 81-16,3 0 11 0,0 2 1 0,-3-2 1 15,6 6-18-15,-3-1-4 0,0-3-1 0,0 6 0 16,0 0-19-16,0 2-3 0,0 1-1 0,0-1 0 16,0 1-18-16,-1-1-4 0,1-2-1 0,0 0 0 0,3-3-6 0,0 0-2 15,3 0 0-15,-3 3 0 0,0-5-2 0,0-1-1 16,0 3 0-16,0-7 0 0,3 1-5 0,-3-1-1 15,0-1 0-15,0 0 0 0,0-5 0 0,0 0 0 16,0 0 0-16,0-3 0 0,0-2 0 0,-6-3 0 16,6 0 0-16,0 0 0 0,-1-3 10 0,4 3 2 15,-3-10 0-15,0 2 0 0,0-3-8 0,0 0 0 16,0 1-1-16,0-3 0 0,0-3-11 0,-3 0-9 16,3 0 9-16,-3 0-13 0,0 0 13 0,0 3 0 15,-3 0 0-15,0 0 0 0,-3-1 0 0,3 4 0 0,-3-1 0 0,0 3 0 16,0-2 8-16,0 4-8 0,0 1 9 15,3 5-9-15,0 0 14 0,0 0-3 0,0 0-1 0,-3 5 0 16,0 1 1-16,-3 2 0 0,3 0 0 0,3 2 0 16,0 3-11-16,-3 1 0 0,3-1 0 0,3 0 0 15,-3 3 0-15,3-3 0 0,3 3 0 0,-3-3 0 16,3 1 0-16,0-1 0 0,3 0 0 0,0-5 0 31,0 0-28-31,3-3-8 0,0-2-2 0,2-1 0 0,1-2-58 16,3 0-12-16,0-2-3 0,3-1 0 0,0-2-29 0,0 0-5 15,-1-6-2-15</inkml:trace>
  <inkml:trace contextRef="#ctx0" brushRef="#br0" timeOffset="42815.1103">20278 2918 903 0,'0'0'20'0,"0"0"4"0,0-2 0 0,0 2 2 0,-3-6-26 0,3 6 0 0,-6-2 0 0,6 2 0 0,-3-3 89 0,-3 6 13 0,0-3 2 0,3 8 1 16,-3-3-45-16,3 3-8 0,1 5-3 0,-1-5 0 15,0 5-17-15,0-2-4 0,3 2-1 0,3 0 0 16,-3 1-7-16,3-1 0 0,2 0-1 0,-2 0 0 15,0-2-19-15,3-3 0 0,3 0 8 0,-3-3-8 16,0 0 20-16,-3-2 1 0,-3-3 0 0,9 0 0 16,-3-3 35-16,0-2 8 0,0 0 0 0,-3-3 1 15,0 0 15-15,0-3 2 0,0 1 1 0,0-6 0 16,0 3-11-16,0-9-1 0,-3 1-1 0,0-3 0 16,0-2-4-16,0-3-1 0,0-3 0 0,0 3 0 15,-3 3-14-15,3-1-3 0,-3 3-1 0,0 3 0 16,0-5-27-16,0 5-4 0,0-3-2 0,-3 3 0 0,3 5-14 0,0 0 0 15,0 3 0-15,-3 2 0 16,0 0-47-16,0 3-5 0,0 6-2 0,0-6 0 16,0 3-177-16,0 5-35 0,0 0-7 0</inkml:trace>
  <inkml:trace contextRef="#ctx0" brushRef="#br0" timeOffset="43018.2549">19781 2850 2232 0,'0'0'49'0,"0"0"11"0,0 0 1 0,0 0 1 0,9-6-50 0,-3-2-12 16,3 3 0-16,3-6 0 0,-3 1 82 0,3-3 14 0,3-1 2 0,-1-1 1 16,4-1-63-16,0 2-13 0,3-1-3 0,3 1 0 31,0-2-36-31,2 3-8 0,4-3-2 0,3 6-746 0,0-3-150 0</inkml:trace>
  <inkml:trace contextRef="#ctx0" brushRef="#br0" timeOffset="47577.8199">20918 2537 1123 0,'0'0'24'0,"0"0"6"16,0 0 1-16,0 0 1 0,0 0-32 0,-3 0 0 0,3 0 0 0,0 0 0 0,0 0 68 0,0 0 8 16,0 0 2-16,0 0 0 0,0 0-33 0,0 6-6 15,0 2-2-15,0-3 0 0,3 3 3 0,0 2 1 16,3 1 0-16,0 0 0 0,3 2-19 0,0 0-4 16,-3 0-1-16,3 0 0 0,0 1-7 0,0-4-2 15,0 4 0-15,0-4 0 0,-4 3 7 0,4-2 1 16,-3 2 0-16,0-8 0 0,0 6 11 0,0 0 2 15,0-9 1-15,-6-2 0 0,6 3 6 0,0 2 0 16,-6-5 1-16,0 0 0 0,6-2-3 0,0 2-1 0,-6 0 0 0,6-6 0 16,-3 4-5-16,3-9 0 0,-6 3-1 0,3 0 0 15,-3-2-7-15,0-1 0 0,0 0-1 0,0 3 0 16,0-5-3-16,-3 0-1 0,3 0 0 0,-3 0 0 16,0-1-7-16,3-2 0 0,-3 3-8 0,0 0 12 15,0-3-12-15,0 3 0 0,0-3 0 0,3 3 0 16,0 2 0-16,0 6 0 0,0-6 0 0,0 3 0 15,3 3 0-15,-3 5 0 0,0 0-9 0,0 0 9 16,3 3-12-16,6-1 3 0,-3 4 1 0,3-4 0 16,3 4 8-16,-3 2-13 0,0-3 5 0,2 0 8 15,-2 0-9-15,3-2 9 0,0 2 0 0,0-5 0 16,3 0 0-16,-3-5 0 0,0 2 0 0,3 1 0 0,0-1 0 16,-4-7 0-16,-2 2 0 0,0 0 0 0,0-3 0 0,0 1 0 15,-3-1 0-15,3-2 0 0,-3-1 0 0,-3-4 0 16,-3 10 0-16,0-5 0 0,0 0-8 15,0 2 8-15,-3 3 0 0,0-5 0 16,-3 2 0-16,0 3-8 0,0 0 8 0,3 0 0 0,3 3 0 0,-3 0-10 16,-3 5 10-16,6 0-8 0,0 0-5 0,-6 5-1 15,-3 3 0-15,6 3 0 0,-6-1 6 0,7 6 8 16,-1 0-13-16,0 0 5 0,0 0 8 0,0 2-13 16,6-2 5-16,-3 3 8 0,3-3-9 0,0 5 9 15,0-8 0-15,2 0 0 0,4 3 0 0,-3-3 0 16,-3-2 0-16,3-1 0 0,3-2 0 0,-3 6 0 0,-3-12 0 15,3 9 0-15,-6-11-8 0,12 2 8 0,-3 4 0 0,-9-6 0 16,0 0-23-16,12 5 3 0,0-5 0 0,-12 0 0 31,0 0-11-31,15-8-1 16,0 3-1-16,-4-3-583 0,-2 3-117 0</inkml:trace>
  <inkml:trace contextRef="#ctx0" brushRef="#br0" timeOffset="48124.7566">21510 2212 1269 0,'0'0'36'0,"0"5"8"0,-2 1-36 0,2 1-8 16,2 1 0-16,-2 3 0 0,-2 0 65 0,2 4 11 15,0-1 3-15,0 2 0 0,2-3 1 0,-2 3 0 16,0 5 0-16,3-8 0 0,-3 6-29 0,3-6-6 16,-3 0-1-16,3 0 0 0,-3 0 2 0,0-5 0 15,3-2 0-15,-3 7 0 0,0-8-2 0,0-5 0 16,0 0 0-16,0 6 0 0,-3 1-20 0,3-7-4 0,0 0 0 0,0 0-1 16,0 0 16-16,0 0 3 0,0 0 1 0,0 0 0 15,0 0-26-15,0 0-5 0,0-10 0 0,3 2-8 16,-3-5 16-16,3 2-3 0,-6 1-1 0,6-4 0 15,0-4-12-15,-3 5 8 0,0-1-8 0,3 4 0 16,-3 2 8-16,3-5-8 0,-3 5 0 0,0 2 0 16,0-4 0-16,3 7 0 0,0-7 0 0,0 2 0 15,0 2-11-15,3 4-1 0,-3-4-1 0,3-2 0 32,0 3-31-32,0-5-7 0,0 7-1 0,3-8 0 15,-3 9-26-15,3-6-6 0,0 2 0 0,0-1-1 16,0 1-62-16,2 1-12 0,1 0-2 0,0 2-1 0</inkml:trace>
  <inkml:trace contextRef="#ctx0" brushRef="#br0" timeOffset="48477.0824">21823 2098 1105 0,'-3'0'24'0,"3"0"4"0,0 0 2 0,-6 3 2 0,0 2-32 0,3-5 0 15,-6 5 0-15,9-5 0 0,0 0 71 0,-9 3 7 16,-3 2 2-16,3-2 0 0,-5 2-16 0,5 1-4 15,9-6 0-15,0 0 0 0,-9 5-34 0,0 3-7 16,6-3-2-16,0 3 0 0,3-3-2 0,0-5-1 16,0 0 0-16,3 8 0 0,0-2-14 0,3 1 0 15,-3-1 0-15,0 2 0 0,6 0 0 0,-3-3 0 16,-6-5-8-16,12 8 8 0,-4 2 0 0,-8-10 0 0,12 6 0 0,0 2 0 16,0-3 10-16,-3 3-1 15,-3-3 0-15,3 3 0 0,-3-3 3 0,0 3 0 16,-6-8 0-16,0 6 0 0,0-1 25 0,0 3 6 0,0-3 1 0,-3 3 0 15,-3 0 6-15,3 0 2 0,0-3 0 0,-3 1 0 16,0-1-8-16,-3 3 0 0,-3-6-1 0,12 9 0 16,0-8-27-16,-6 2-6 0,3 0-1 0,0 1 0 15,3-1-9-15,0-3 0 0,0-2 0 0,-6 6 0 32,6-6-48-32,0 0-4 0,0-8-2 0,0 3 0 15,0 5-131-15,6-6-27 0,-3-7-4 0</inkml:trace>
  <inkml:trace contextRef="#ctx0" brushRef="#br0" timeOffset="48659.3887">21954 2074 1101 0,'0'0'24'0,"0"8"4"0,0 3 2 0,0-6 2 0,0 3-32 0,3 0 0 16,-3 3 0-16,0-1 0 0,0 1 74 0,0 2 8 15,0-8 2-15,0 6 0 0,0-1-26 0,0-2-5 16,3 3-1-16,-3-6 0 0,-3 3-34 0,3-8-7 15,0 0-2-15,3 6 0 16,-3-6-127-16,0 0-26 0,0 0-4 0</inkml:trace>
  <inkml:trace contextRef="#ctx0" brushRef="#br0" timeOffset="48761.7479">21984 2008 656 0,'0'0'18'0,"3"0"6"0,0 0-24 0</inkml:trace>
  <inkml:trace contextRef="#ctx0" brushRef="#br0" timeOffset="49324.244">22153 1990 1098 0,'0'0'24'0,"0"0"4"0,0 0 2 0,0 0 2 0,0 0-32 0,0 0 0 0,0 0 0 0,-6 0 0 16,1 5 64-16,2 0 8 0,-3 3 0 0,0-3 1 16,3 3-24-16,0 0-5 0,0 3 0 0,-3-3-1 15,6 5-15-15,-3 0-4 0,3 1 0 0,3-4 0 16,-3 3-11-16,3 1-2 0,0-1-1 0,3-3 0 16,0 4-10-16,-3-4 12 0,3-4-12 0,0 1 12 15,-1 1-12-15,4-2 0 0,-9-6 0 0,6 5 8 16,0-2 0-16,3-1-8 0,-3-2 12 0,3 0-4 15,-3-2 16-15,-6-1 2 0,0-5 1 0,3 3 0 16,3-1 1-16,-6-4 0 0,0-1 0 0,0 6 0 16,3-8-8-16,-3 2-2 0,0-2 0 0,-3 0 0 15,-3 0 1-15,6 5 0 0,0-6 0 0,0 1 0 0,0 5-9 0,0-2-2 16,0 4 0-16,0-2 0 0,3 6-8 0,-3 2 0 16,-3-3 0-16,6 0 0 0,3 6 0 0,-6-3-14 15,-3 5 3-15,6 1 1 0,6-1 10 0,-9-5 0 16,0 8 8-16,3-3-8 0,0 6 0 0,0-1 0 15,-3-10 0-15,3 6 0 0,-6 2 9 0,6-3-9 16,3 0 12-16,0 3-12 0,-3-3 20 0,-3-5-2 16,0 0-1-16,9 8 0 0,0-8 7 0,-9 0 2 15,0 0 0-15,5 0 0 0,4-5 0 0,-3 2 0 16,0-2 0-16,-3-3 0 0,6 3-11 0,-3-8-3 0,0-3 0 16,0 0 0-16,3 3 1 0,0-6 0 0,0 3 0 15,-6-2 0-15,0 2-5 0,3 3 0 0,-3-1-8 0,3 4 12 16,-3-1-4-16,-3 3 0 0,6 8-8 15,-3-5 12-15,3 0 2 0,-6 5 0 16,0 0 0-16,6 5 0 0,-1-5-14 0,1 8 11 0,-3 3-11 0,3 2 10 16,0 0-10-16,-3-8-14 0,3 6 3 0,0-1 1 31,-3 4-138-31,6-9-27 0,-3 3-5 0</inkml:trace>
  <inkml:trace contextRef="#ctx0" brushRef="#br0" timeOffset="50102.8074">22972 1701 1623 0,'0'0'36'0,"0"0"7"0,0 0 1 0,0 0 2 0,0-5-37 0,0-3-9 16,0 8 0-16,0 0 0 0,0 0 38 0,0 0 6 15,0 0 0-15,0 0 1 0,0 0-9 0,0 0-3 16,-3 8 0-16,3-8 0 0,-6 5 1 0,3 9 0 15,0-7 0-15,-3 4 0 0,6 0-25 0,0-1-9 16,0 3 0-16,0-5 9 0,-3 3-9 0,3 2 0 16,0-5 0-16,3-3 8 0,3 3-8 0,-6-8 0 0,0 0 0 0,0 0 8 15,3 6 3-15,-3-6 0 0,0 0 0 0,9 0 0 16,-9 0 12-16,6 0 2 0,0-6 1 0,0 4 0 16,-3-4-3-16,0 1-1 0,3-3 0 15,-6 8 0-15,0-5-8 0,3-3-2 0,-3 3 0 0,0-6 0 16,6 3 0-16,-3 3-1 0,0-3 0 0,-3 0 0 15,0-5-11-15,6 2 0 0,-3 3 0 0,0-5 0 16,0 0 0-16,0-6 0 0,-3 1 0 0,8 2 0 16,-5-8 0-16,3 3 0 0,-3-6 0 0,9-7 0 15,-6 2 0-15,0 1 0 0,-3-1 0 0,0-3-11 16,9-4 2-16,-12 2 0 0,0 2 0 0,-3-4 0 16,3 2-3-16,0 2-1 0,-3-2 0 0,-3 3 0 15,6 7 13-15,0 9 0 0,0-1 0 0,0 6 0 16,-6 0-15-16,6 5 0 0,0 2 0 0,0 6 0 0,0 0-7 15,0 0-2-15,3 8 0 0,0 11 0 0,3-1 6 0,-3 9 1 16,-3-1 0-16,0 6 0 0,3 0 8 0,-3 2 9 16,0 6-13-16,3-3 5 0,0 11 8 0,-3-3 0 15,3 8 0-15,-6-3 0 0,3 3 0 0,0 5 8 16,3-10 0-16,3 2 0 0,-6-3 11 0,3 4 2 16,3 2 1-16,0-6 0 0,0 4-13 0,3-9-9 15,-3 0 12-15,3-2-12 0,-9 0 10 0,11-9-10 16,-5-4 8-16,3-1-8 0,-6-2 9 0,9-3-9 15,-6-2 10-15,-3-9-10 0,6 1 13 0,-3-8-3 16,-6-3-1-16,0 0 0 0,0 0 24 0,3-11 5 0,-3-2 1 16,-3 0 0-16,0-3-8 0,-3 0-2 0,-6 0 0 15,-3 0 0-15,3-3-15 0,-5 4-3 0,5-1-1 0,-3 3 0 32,0-1-37-32,3 6-7 0,3-2-2 0,-6 2-1038 0</inkml:trace>
  <inkml:trace contextRef="#ctx0" brushRef="#br0" timeOffset="50840.0155">19632 4008 1381 0,'0'0'39'0,"0"0"9"15,0 0-39-15,0 0-9 0,0 0 0 0,0 0 0 16,0 0 43-16,0 0 6 0,0 0 2 0,0 0 0 16,3 8 12-16,0 0 2 0,0 3 1 0,3 5 0 15,0 2-14-15,0 1-4 0,0 5 0 0,0 2 0 0,3 1 0 0,0-1 0 16,-3 0 0-16,0 4 0 0,0-7-13 0,-3 4-3 15,3-6-1-15,-3 3 0 0,0 2-15 0,0-2-2 16,0 0-1-16,-3-3 0 0,0 0-13 0,3 0 11 16,-3-2-11-16,0-3 10 0,0 2-10 0,-3-4 0 15,3-1 0-15,-3-3 0 16,3 1-28-16,0-3-4 0,0-8 0 0,0 0-1 16,0 0-144-16,0 0-29 0,0 0-6 0</inkml:trace>
  <inkml:trace contextRef="#ctx0" brushRef="#br0" timeOffset="51132.6526">19683 4045 1339 0,'0'0'29'0,"3"-5"7"0,0-3 0 0,0 0 2 0,3-2-30 0,-3-1-8 0,3 1 0 0,3-1 0 16,0 0 63-16,-1 1 11 0,1 2 2 0,3 0 1 15,0 3-23-15,0-1-5 0,0 4-1 0,0-1 0 16,3 3-12-16,-3 0-4 0,3 3 0 0,-3-1 0 15,-1 1-14-15,1 5-3 0,-3-3-1 0,3 3 0 16,-3 3 7-16,0-1 2 0,0 1 0 0,-3 0 0 16,-3 2 9-16,0 3 1 0,-3-1 1 0,0 1 0 15,-6 3-4-15,3-1-1 0,0 4 0 0,-3-4 0 0,0 3-8 16,0-2-1-16,-3-3-1 0,0 0 0 0,0-3-19 0,0 0 10 16,6-2-10-16,-3-1 8 0,1-5-8 0,-1 1-16 15,6-6 4-15,0 0 1 16,0 0-56-16,-3-3-11 0,-3-2-2 0,6-3-556 15,0-3-110-15</inkml:trace>
  <inkml:trace contextRef="#ctx0" brushRef="#br0" timeOffset="51643.3932">20064 3937 698 0,'12'16'15'0,"-6"-6"3"0,0-2 1 0,0 6 1 0,3-4-20 0,0-2 0 0,-7 3 0 0,4-1 0 15,0 1 77-15,-3-3 11 0,3 0 3 0,0 0 0 16,-3 0 7-16,-3-8 2 0,0 0 0 0,0 0 0 16,0 0-11-16,0 0-1 0,0 0-1 0,0 0 0 15,0 0-11-15,0 0-3 0,0 0 0 0,0-8 0 16,3 0-29-16,-3-3-7 0,-3 1-1 0,0-4 0 16,3 1-15-16,-3 0-3 0,0-3-1 0,0 3 0 15,-3-3-9-15,3 3-8 0,0-1 12 0,0 1-12 16,3 0 8-16,0 0-8 0,0 0 0 0,0 2 0 15,6 3 0-15,-6-3 0 0,3 4 0 0,0 1 0 16,3 1 0-16,0 0 0 0,0 2 0 0,3 3 0 16,0-5-11-16,3 2 11 0,-3 3-12 0,3 0 12 0,0-3-11 15,0 3 11-15,0 0-10 0,-1-2 10 0,1 2 0 16,0-3 0-16,0 0 0 0,0 1 0 0,-3-1 0 16,0 1 0-16,-3-1 0 0,3-2 0 0,-3 2 0 15,0-2 0-15,0-1 0 0,-3 4 0 0,0-4 0 0,-3 6 0 16,3-7 0-16,-3 1 0 0,0 1 0 0,-3 0 0 15,3-1 0-15,-3 1 0 0,0 0 0 0,3 5 0 16,0 0 0-16,-3 0 0 0,-3-3-12 0,0 6 3 16,0-1 1-16,0 4 0 0,0 2-1 0,0 2 0 15,0 1 0-15,3 2 0 0,0 3 9 0,3-3-12 16,-3 3 12-16,6 0-12 0,-3 2 12 0,3-2 0 0,3 0 0 0,-3 0-8 0,3-3 8 16,0 0 0-16,3 1 0 0,0-1 0 15,0-5 0-15,0 0 0 0,3-3 0 0,-1 0-8 16,1-5-17-16,3 0-3 0,0-2-1 0,0-4-555 15,3 1-112-15</inkml:trace>
  <inkml:trace contextRef="#ctx0" brushRef="#br0" timeOffset="52144.2243">20597 3582 1274 0,'0'0'28'0,"0"0"5"0,0 0 2 0,0 0 1 0,0 8-28 0,3 3-8 15,-3-6 0-15,3 6 0 0,0-1 42 0,3 4 7 16,0-1 2-16,-1 0 0 0,1 3 9 0,3 0 3 16,-3 2 0-16,6 1 0 0,-3-3-13 0,0 0-2 15,0 0-1-15,0-1 0 0,3-1-15 0,-3-1-4 16,0 0 0-16,-3-2 0 0,0-1-16 0,3-2-3 0,-4 0-1 0,-2 0 0 16,-3-8-8-16,6 5 0 15,0-2 0-15,0 0 8 16,-6-3-40-16,6 2-8 0,-6-2-1 0,6-2-523 0,0-1-105 0</inkml:trace>
  <inkml:trace contextRef="#ctx0" brushRef="#br0" timeOffset="52347.3686">20805 3617 1515 0,'0'0'33'0,"0"8"7"0,0 0 2 0,-3 2 1 0,0 1-35 0,3 2-8 0,-3 3 0 0,3-3 0 15,-6 6 51-15,3-3 8 0,6 2 1 0,-6-2 1 16,0 0-13-16,0 2-2 0,3-4-1 0,0 2 0 16,0-1-18-16,-3-1-4 0,3-4-1 0,0 1 0 15,0-3-22-15,3 0 8 0,-3 0-8 0,0-8 0 16,0 0-44-16,0 0-12 0,0 0-4 0,0 0-492 16,3-3-98-16</inkml:trace>
  <inkml:trace contextRef="#ctx0" brushRef="#br0" timeOffset="52519.2623">20948 3601 1206 0,'0'0'26'0,"0"5"6"0,0 3 0 0,3-2 3 0,0 4-35 0,0 1 0 16,0-1 0-16,0 3 0 0,-3 1 44 0,0-1 1 16,0 0 1-16,0 0 0 0,3 1-9 0,0-4-1 0,-3 1-1 0,0-3 0 15,3 0-35-15,-3-8 0 0,0 0 0 0,6 0 0 31,3 0-65-31,-3-6-20 0,-3-2-4 0</inkml:trace>
  <inkml:trace contextRef="#ctx0" brushRef="#br0" timeOffset="52649.3167">21013 3453 1396 0,'0'0'31'0,"0"0"6"0,0 0 2 0,0 0 0 0,0 0-31 0,0 0-8 15,-6-5 0-15,6 5 0 0,0 0 8 0,0 0 1 16,0 0 0-16,0 0 0 15,0 0-58-15,0 0-12 0,0 0-3 0,9 2-320 16,0 1-65-16</inkml:trace>
  <inkml:trace contextRef="#ctx0" brushRef="#br0" timeOffset="53352.5165">21189 3479 955 0,'0'0'27'0,"0"0"6"0,0 0-33 0,-3 6 0 16,-3-4 0-16,0 1 0 0,0 2 98 0,3 3 13 0,-3-5 2 0,3 7 1 15,-3-4-42-15,0 2-8 0,0-1-1 0,3 4-1 16,-3 0-18-16,4 2-3 0,-1-3-1 0,0 4 0 16,3-4-8-16,0 4-3 0,0-4 0 0,6 1 0 15,-4-1-18-15,4-2-11 0,-3 0 12 0,3 0-12 16,0 0 0-16,0-5 0 0,0-1 0 0,0 1 0 16,-6-3 15-16,9-3-4 0,0 1-1 0,-6-4 0 15,3 1 2-15,-3 0 0 0,3-3 0 0,0-3 0 16,-3 3 0-16,0-2 0 0,-3-1 0 0,3 3 0 15,-3-5 1-15,0-3 1 0,0 3 0 0,-3 0 0 16,3 2 1-16,-3-2 0 0,0 2 0 0,3 3 0 16,-3-5-5-16,0 3-1 0,0-1 0 0,0 3 0 15,3 3-9-15,-3-1 8 0,3 1-8 0,0 5 8 16,0 0-8-16,0 0 0 0,0 0 0 0,0 0 0 16,0 0-16-16,0 0 0 0,0 0 1 0,0 0 0 15,6-3-1-15,-6 3-1 0,0 0 0 0,0 0 0 0,6 0 4 0,-6 0 1 16,0 0 0-16,0 0 0 0,0 0 12 0,6 0 0 15,-6 0 0-15,0 0-9 0,0 0 9 0,6 0 0 16,-6 0 0-16,0 0 0 0,0 0 0 16,3 6 0-16,-3-6 8 0,6 8-8 0,-6 0 16 0,3 0-2 15,-3 0 0-15,0 2 0 0,0-2-2 0,3 3-1 16,-3-3 0-16,0 2 0 0,0 1-11 0,3-3 12 16,0 2-12-16,0 1 12 0,0-1-4 0,0 1-8 15,0-3 12-15,0 0-4 0,-1 0-8 0,1 0 12 0,3-3-12 16,0 0 12-16,0 3-2 0,3-5 0 0,-3 0 0 15,3-3 0-15,-3 0 0 0,3 0 0 0,-3-3 0 0,0 0 0 16,0-2 4-16,0-3 1 0,0 0 0 0,3 0 0 16,-3 0-3-16,0-5-1 15,0 0 0-15,-3 0 0 0,0-3-11 0,0 2 0 0,2-1 9 0,-2 1-9 16,-3 1 0-16,3-5 8 0,-3 4-8 0,3-2 0 16,-3 3 0-16,0 0 0 0,-3 2 0 0,0 1 0 15,6-1 0-15,-3 3-8 0,-3 0 8 0,3 8 0 16,0 0-8-16,0 0 8 0,0 0-8 0,0 0 8 15,0 0-9-15,0 8 9 0,0 0-10 0,0 0 10 16,0 5-9-16,3-5 9 0,-3 3-8 0,3 0 8 16,0-1 0-16,0 1 0 0,3-1 0 0,-3 1-8 15,3 2 8-15,0-8-8 0,0 3 8 0,0-2-8 16,3-1-40-16,0-2-8 0,-3-1-2 0,3-2 0 16,3-5-162-16,0 0-32 0,0-1-6 0,-4-4-2 0</inkml:trace>
  <inkml:trace contextRef="#ctx0" brushRef="#br0" timeOffset="53642.5792">21624 3188 1450 0,'0'0'32'0,"0"0"6"0,-3 0 2 0,-6-2 1 0,3 2-33 0,-3 0-8 16,3 0 0-16,-3 0 0 0,0 2 57 0,3-2 10 16,0 8 1-16,3-8 1 0,3 0-45 0,-3 5-8 15,0 3-3-15,0-2 0 0,6 2-13 0,-3-3-12 16,3 3 3-16,3 0 0 0,0 0 9 0,3 0-12 15,-3 0 12-15,3 2-12 0,3-2 4 0,-3 0 0 0,3 0 0 0,0 3 0 16,-4-3 8-16,4 5 0 0,0-5-9 0,-3 2 9 16,0 1 12-16,-3-3 8 0,0 2 0 0,-3 1 1 15,0 2 51-15,0-5 9 16,-6 3 3-16,0-1 0 0,0 1 4 0,0-1 0 0,-6-2 1 0,3 3 0 0,0 0-29 0,-3-1-7 16,0 1-1-16,0-1 0 0,3-4-35 0,-2 2-7 15,2-3-2-15,0 0 0 16,-3-5-115-16,3 3-23 0,6-3-5 0,-3-3-1 0</inkml:trace>
  <inkml:trace contextRef="#ctx0" brushRef="#br0" timeOffset="54651.3851">22264 2455 1339 0,'0'0'29'0,"3"-2"7"0,-3 2 0 0,3 0 2 0,-3 0-30 0,0 0-8 0,0 0 0 0,2 13 0 16,7-2 74-16,-6 10 14 0,0-3 2 0,3 3 1 15,0 6-3-15,0-9 0 0,-3 9 0 0,3 2 0 16,0 0-38-16,-3 3-8 0,6-3-2 0,-6 5 0 31,0 1-4-31,0-1 0 0,-3 0-1 0,3 3 0 0,-3-7-26 0,0 1-9 16,3-2 0-16,0-2 9 0,0-1-1 0,-3-2 0 16,3 0 0-16,-3-3 0 0,6 3-8 0,-3-8 0 0,0 0 0 15,0 0 0 1,0-3-24-16,3 0-4 0,-3-2-1 0,0-3 0 15,-3-8-59-15,3 5-11 0,-3-5-2 0,0 0-485 0,0 0-97 0</inkml:trace>
  <inkml:trace contextRef="#ctx0" brushRef="#br0" timeOffset="55260.8296">22252 2979 1220 0,'-9'0'27'0,"9"0"5"0,0-8 2 0,-6 6 0 0,3-4-34 0,3 1 0 0,-3 0 0 0,3 5 0 16,6-6 39-16,0 1 1 0,3 0 0 0,0-3 0 15,2 0 8-15,1 3 3 0,0-3 0 0,3 2 0 16,-3-1-3-16,9 1 0 0,-3-2 0 0,0 0 0 16,0 3-8-16,-1 2-3 0,-2-2 0 0,0 5 0 15,-3 0-23-15,3-2-5 0,-3 2-1 0,0 2 0 0,0-2 4 0,-3 5 0 16,0-2 0-16,-1 0 0 0,-2 5 6 0,0 2 2 16,0-2 0-16,0 3 0 0,-3-3-4 0,3 5 0 15,-3 3 0-15,0-3 0 0,0 0-8 0,-3 3-8 16,0 0 9-16,6 0-9 0,0 0 10 0,-3-3-10 15,0 0 10-15,0 0-10 0,0-2 8 0,0 2-8 16,3-7 0-16,0 2 0 0,-3-3 9 0,6 3-9 16,0-6 8-16,-9-2-8 0,0 0 16 0,0 0-3 15,9-2 0-15,2-6 0 0,4 3 11 0,-9-6 3 16,3 0 0-16,-6-2 0 0,6 0-27 0,-3 0 0 16,0 2-12-16,-3-2 12 0,-3 0 0 0,3-1 0 15,-3-1 0-15,0 1 8 0,-3 1 0 0,3 2 0 16,-3-2 0-16,3 8 0 0,0-3-18 0,-3 3-4 0,3 5-1 0,3-8 0 15,0 8-7-15,-3 0-2 0,0 8 0 0,3-8 0 32,3 8-1-32,0-3-1 0,-6-5 0 0,0 13 0 0,6-5 16 0,3 0 10 0,-3 0-12 0,0 0 12 15,-3 0-8-15,6 0 8 0,0-3 0 0,-1 0 0 16,-8-5-10-16,9 3 10 0,-3 0-8 0,9-3 8 16,-6 0 0-16,-3 0 17 0,6 0-2 0,-3-6-1 15,0 1 18-15,-3-3 4 0,0 0 1 0,0-2 0 16,-3-4-4-16,-3 1-1 0,6 0 0 0,-6 0 0 15,0-1-2-15,0-4-1 0,0-1 0 0,-6 4 0 16,3-4-5-16,-3 6 0 0,3-8-1 0,-3 7 0 16,0-1-23-16,0-1 0 0,0 2 0 0,0-1 0 15,-3-1 0-15,9 2 0 0,-9-4 0 0,6 5-8 16,0-1 8-16,0 1-10 0,0 0 10 0,3 2-10 16,0 1-6-16,0 5-2 0,0-6 0 0,0 3 0 15,0 3-37-15,3-1-7 0,0 4-2 0,-3 2 0 16,0 0-149-16,6-5-31 0,-3 2-5 0</inkml:trace>
  <inkml:trace contextRef="#ctx0" brushRef="#br0" timeOffset="55695.5934">23014 2585 1450 0,'0'0'32'0,"0"0"6"0,-3 11 2 0,3-6 1 0,-3 3-33 0,3 0-8 0,-6 2 0 0,6 1 0 16,6 2 54-16,-6 0 9 0,3 6 1 0,-3-3 1 16,3 0-17-16,0 2-4 0,3-5-1 0,-3 3 0 15,3-3-9-15,2-2-2 0,-2-3 0 0,0 3 0 16,3-6-4-16,0 3 0 0,0-8-1 0,-6 0 0 16,9 0 24-16,-12 0 5 0,6-8 0 0,-3 3 1 15,9-9-17-15,-9 1-4 0,-3 0-1 0,3 0 0 16,0-3 4-16,0 0 1 0,-6 3 0 0,0-6 0 15,-6 3-6-15,0-2-1 0,0 2 0 0,-3 3 0 16,0-1-13-16,-6-1-2 0,9-1-1 0,-2 5 0 16,-4 6-17-16,0-6 0 0,6 9 0 0,-3-6 0 15,3 8-152-15,0 2-36 0,-3 4-8 0</inkml:trace>
  <inkml:trace contextRef="#ctx0" brushRef="#br0" timeOffset="56492.5911">22761 3461 1026 0,'0'0'22'0,"6"5"5"16,-3 0 1-16,0 6 1 0,-3-6-29 0,3 6 0 0,0-1 0 0,-3-2 0 15,0 3 57-15,0 2 6 0,8-2 1 0,-8-1 0 0,3 1-3 0,-3 2 0 16,0-2 0-16,6-1 0 0,-3-2-17 0,-3 3-4 16,0-3-1-16,0-3 0 0,6 0-19 0,-6 3-4 15,0-2-1-15,0-6-503 16,0 0-101-16</inkml:trace>
  <inkml:trace contextRef="#ctx0" brushRef="#br0" timeOffset="58896.166">22645 3911 752 0,'0'0'16'0,"0"0"4"0,0 0 1 0,0 0 0 0,-3 5-21 0,3-5 0 0,0 0 0 0,0 0 0 15,0 0 68-15,0 0 8 0,6 0 3 0,-6 0 0 16,-3-3 48-16,9 1 9 0,-1-4 3 0,-2 4 0 15,-3-1-28-15,0 3-6 0,3-8-1 0,3 5 0 16,-3-2-60-16,-3 5-12 0,-3-3-2 0,3 1-1 16,0 2-18-16,0 0-11 0,-6 0 12 0,-3 2-12 15,1 4 15-15,-4-1-4 0,3 3-1 0,0 0 0 16,0 0-10-16,0 0 0 0,0 2 9 0,-3 1-9 16,9 0 0-16,-3-1 0 0,0 1 0 0,3-3 0 15,3 2 0-15,0 1-10 0,3-1 10 0,0 4-10 0,0-6 0 16,0 2 0-16,3 1 0 0,3-1 0 0,-6-2 10 0,6 0-13 15,3 0 5-15,0 0 8 0,3 0 40 0,-3 0 16 16,-1 0 4-16,-11-8 0 0,9 8-50 0,0 2-10 16,3-2 0-16,-9 0 0 15,0 3-51 1,0-1-7-16,-3-2-2 0,0 0 0 0,0 0 60 0,-3 3 17 0,-3-1 1 0,3-2 0 16,0 3-5-16,-3-3-1 0,0 0 0 0,-3 0 0 0,-2 0 2 0,5 0 0 15,0-3 0-15,-6 0 0 0,9 0-14 0,-6-2 0 16,9-3 8-16,0 0-8 15,0 0-20-15,0 0-8 0,0 0 0 0,0 0-594 16,0 0-118-16</inkml:trace>
  <inkml:trace contextRef="#ctx0" brushRef="#br0" timeOffset="59333.9237">22808 3567 1080 0,'0'0'24'0,"0"0"4"0,0 0 2 0,-3 2 0 0,-3 1-30 0,6-3 0 0,0 0 0 0,0 5 0 16,-6-2 45-16,6-3 3 0,0 0 1 0,-3 5 0 16,3 3-3-16,-3-5-1 0,-5 2 0 0,13-2 0 0,-5 2-30 0,-5 3-7 15,5 0 0-15,0 0-8 0,0 0 8 0,0 2-8 16,0 3 0-16,5 3 0 0,-5 3 38 0,3-1 4 16,0 6 1-16,-3 0 0 0,3 0 1 0,0 2 0 15,0 3 0-15,-3 1 0 0,0-1-4 0,6 0 0 16,-3-3 0-16,-3 3 0 0,3 0 0 0,-3-2-1 15,-3-1 0-15,6-2 0 0,3-3-2 0,-6 0 0 16,0 1 0-16,3-4 0 0,0-2-19 0,-3 0-4 16,0-3-1-16,0 0 0 0,0-2-13 0,0 0 0 15,0-4 8-15,0 1-8 16,0-2-20-16,0-6-6 0,0 0-2 0,0 0 0 16,0 0-118-16,0 0-24 0,0 0-5 0</inkml:trace>
  <inkml:trace contextRef="#ctx0" brushRef="#br0" timeOffset="59561.0775">22966 3879 1303 0,'0'0'28'0,"0"0"7"0,3 8 1 0,3 0 0 0,0 2-28 15,0 1-8-15,0-1 0 0,0 6 0 0,-3-2 24 0,3-1 3 0,0 3 1 0,3 0 0 16,-6-3 28-16,3 3 5 0,-6-3 2 0,5 0 0 15,-5 0 1-15,0 1 0 0,3-4 0 0,0-2 0 16,-3-3-36-16,0 3-6 0,0-8-2 0,0 0 0 16,0 0-46-16,0 0-10 0,0 0-1 0,3-8-513 15,0 3-102-15</inkml:trace>
  <inkml:trace contextRef="#ctx0" brushRef="#br0" timeOffset="59662.9531">23029 3760 1101 0,'0'0'31'0,"0"0"7"0,0 0-30 0,0 0-8 15,0 0 0-15,0 0 0 0,0 0 26 0,3-6 4 16,-3 6 1-16,0 0-535 16</inkml:trace>
  <inkml:trace contextRef="#ctx0" brushRef="#br0" timeOffset="60424.1127">23252 3821 896 0,'3'-8'20'0,"-3"8"4"0,0 0 0 0,0-3 1 0,0-8-25 0,-3 6 0 0,3 5 0 0,-3-5 0 15,-3 0 42-15,6 5 3 0,-9-3 1 0,9 3 0 16,-9 0 25-16,6 3 5 0,-3 2 0 0,3 0 1 16,-6 11-28-16,9-5-5 0,-6 2-2 0,6 5 0 15,-3-2-11-15,3 3-3 0,-3-3 0 0,3-1 0 16,0 4-8-16,0-3-3 0,3 0 0 0,-3-3 0 15,3 0 3-15,3-2 1 0,-6-3 0 0,0 0 0 16,0-8 5-16,0 0 1 0,12 5 0 0,-12-5 0 0,0 0 7 0,6 0 2 16,-3-5 0-16,6-1 0 0,-3 1 3 0,-3-3 1 15,0-5 0-15,3 0 0 0,-3-1-20 0,6-1-4 16,-6-4-1-16,0-2 0 0,3 0-15 0,-6-6 9 0,6 1-9 0,-3 2 8 16,-3-10-8-16,0 2 0 0,0 0 9 0,0 0-9 15,0-2 8-15,0 2-8 0,0 0 8 0,0 3-8 16,0 0 0-16,0 3 8 0,-3-1-8 0,3 4 0 15,0 1 0-15,-6 1 8 0,6 3-8 0,0 2 0 16,0 3 0-16,0 2 0 0,0 0 0 0,6 9 0 0,-6 2 0 0,0 0 0 16,0 0 0-16,0 0 0 0,0 0 0 0,0 0 0 15,3 5 0-15,-3 8 0 0,0 1 0 0,0 4 0 16,0 3 0-16,5-2 0 0,-2 5 0 0,-3-1 0 16,0 4 0-16,0-1 0 0,6 1 0 0,-6 2-8 15,3 5 8-15,0-2-8 0,-3 0 8 0,6 2 0 16,-3-2 0-16,3 0 0 0,-3-6 0 0,0 1 0 15,6-1 0-15,0-5 0 0,-3 0 0 0,0-5 0 16,6 0 0-16,-6 0 0 0,3-3 0 0,0-5 8 16,0 0-8-16,-3 0 11 0,5-5-11 0,-2 2 0 0,0-8 0 0,0 1 0 15,-3-1 12-15,0-5 0 0,6 0 0 0,-3 0 0 16,0-5-1-16,0 0 0 0,-3-1 0 0,0-4 0 16,3-1-3-16,-3 1-8 0,-3-1 12 15,0 1-4-15,-3 2-8 0,0-5 0 0,0 0 9 16,0 2-9-16,-3 1 0 0,0 2 0 0,-3-3 0 0,-3 6-12 15,6-6 12-15,-3 6-10 0,0 3 10 0,0-1-10 16,-3 3 10-16,9 3-8 0,-6 2 8 0,0 3-8 16,3 0 8-16,-3 3 0 0,3 2 0 0,-3 3 8 15,3 0-17-15,0 5-3 0,-3 0-1 0,6 1 0 16,-3 4 13-16,-3-2 0 0,6 0 0 0,0 0 0 16,0 2 0-16,6-2 0 0,-3 0 9 0,-3 3-9 15,9-6 10-15,-6 3-10 0,6-3 10 0,-3-2-10 16,0 2 0-16,0-5 0 0,-3 0 0 0,6 0 0 15,6 0 0-15,-9-6-8 0,12 1-1 0,-9-1 0 16,2-2-112-16,1-2-23 0,0-1-4 0,-3-5-700 16</inkml:trace>
  <inkml:trace contextRef="#ctx0" brushRef="#br0" timeOffset="60738.4561">23725 3469 1868 0,'-6'2'41'0,"-3"1"9"0,-3 0 2 0,-6 2 0 0,9 0-42 0,-5 1-10 0,2-1 0 0,-3 3 0 16,3-3 76-16,3 0 12 0,3 1 4 0,0-1 0 0,6 0-65 0,0-5-13 0,3 8-2 0,0 0-1 16,3 3-11-16,6-3 0 0,-3 2-12 0,6-2 12 15,0 8-12-15,2-8 12 0,-5 3-10 0,9 2 10 16,-6 0 0-16,0 3 0 0,-3-3 0 0,3 3 0 15,-3-3 0-15,-3 3 0 0,2 0 0 0,-8 2 0 16,6-4 38-16,0 2 4 0,-6-1 1 0,-3-1 0 16,3-4 21-16,-3 3 5 0,0 1 1 0,0-4 0 15,-3 1-19-15,0-3-4 0,0 0-1 0,-3 0 0 16,6-3-27-16,0-5-6 0,-3 5-1 0,3-5 0 31,-6 3-84-31,6-3-16 0,0 0-4 0</inkml:trace>
  <inkml:trace contextRef="#ctx0" brushRef="#br0" timeOffset="92741.3857">2955 11160 1468 0,'0'0'32'0,"0"0"8"0,-6-3 0 0,3 1 1 0,-3-1-33 0,3 1-8 16,-3-1 0-16,6 3 0 0,-3 0 36 0,3 0 6 15,-6 0 1-15,6 0 0 0,-6 0-19 0,6 0-4 16,-6 0-1-16,6 0 0 0,0 0 11 0,-3 5 2 0,-3 0 1 0,3 1 0 16,0-1-13-16,3 3-4 0,-3 3 0 0,3-3 0 15,3 2-16-15,-3 3 0 0,3 1 8 16,3 1-8-16,0 1 0 0,0 0 0 0,0 3 0 15,3-1 0-15,-3 1 0 0,3 2 0 0,-3-3 8 0,3 1-8 0,2-3 0 16,-5-3 10-16,6 0-10 0,-3 1 8 0,0-4-8 0,0 3 12 16,3 1-12-16,0-4 12 0,0 3-4 0,3-2 0 15,0 0 0-15,-1-1 0 0,1-2 2 0,3 0 0 16,0 0 0-16,3 0 0 0,-3-3-2 0,3 3-8 16,-4-3 12-16,4 1-4 0,0-1 5 0,0 0 1 15,0 1 0-15,0-4 0 0,-3-2-1 0,2 3 0 16,-2-3 0-16,0 0 0 0,-3 0 7 0,3-3 0 15,0 1 1-15,0-4 0 0,-1 1-10 0,1 0-3 16,3-6 0-16,0 3 0 0,0 3 8 0,0-3 2 16,2 0 0-16,1 3 0 0,3-3-3 15,-3 0-1-15,0 0 0 0,2 0 0 0,1 0-14 16,-3 3 0-16,0-1 8 0,-3 1-8 0,0 3 0 16,-1-4 0-16,1 4 0 0,0 2 0 0,0-3 0 0,0 0 0 15,0 3 0-15,2 0 0 0,-2 0 0 0,3 3 9 16,0 0-9-16,0-3 8 0,-1 5 0 0,-2-2 0 15,3 2 0-15,-3 0 0 0,3 0-8 0,-3 1 10 16,-1-1-10-16,1 0 10 0,-6 1-10 0,3 1 8 16,0-1-8-16,-3-1 8 0,-3 0-8 0,2 1 0 15,1-1 0-15,-3-2 0 0,-3-1 8 0,6 4-8 16,-3-4 8-16,0 1-8 0,0-1 0 0,-3 4 0 16,3-1-12-16,0 0 12 15,2 1-61-15,1-4-5 0,-3 1-1 0,3 2-604 0,-3-2-121 16</inkml:trace>
  <inkml:trace contextRef="#ctx0" brushRef="#br0" timeOffset="93292.048">4547 11610 1504 0,'0'0'43'0,"0"0"9"0,0 0-42 0,0-5-10 15,0 5 0-15,3-6 0 0,0 1 32 0,6 0 4 16,-3-1 0-16,3 1 1 0,0 0-12 0,3-3-2 0,0 3-1 0,-1-3 0 16,7 0 6-16,-3 0 0 0,3-3 1 0,0 3 0 15,3-2 4-15,-3 2 1 0,2-3 0 0,4 3 0 16,-3-2-2-16,6 2-1 0,-3 0 0 0,3-3 0 16,-1 3-7-16,4 0 0 15,0 3-1-15,0-3 0 0,2 3-11 0,-8 0-1 16,0 2-1-16,3 3 0 0,0-3-10 0,-1 1 0 15,4-1 9-15,-3 0-9 0,3 1 0 0,8-1 8 0,-2 0-8 16,3 1 0-16,-1 2 0 0,-2 0 8 0,0 0-8 16,0 2 0-16,-1 1 0 0,-5 0 8 0,3-1-8 15,-3 4 0-15,-1-4 0 0,1 1 0 0,-3 0 0 0,3 2 0 16,-4 0 0-16,4 0 0 0,0 3 0 0,-3-2 8 16,0 2-8-16,-1-3 0 0,1 3 0 0,0 0 0 15,0-3 0-15,-3 3 0 0,2-3 0 0,1 1 0 16,0-1 0-16,0-2 0 0,0 2 0 0,2-3 0 15,1 1 0-15,0-3 0 0,0 3 10 0,-1-3-10 16,1 0 8-16,0-3-8 0,3 0 0 0,-4 1 0 16,1-3 25-16,0-3-1 0,0 0 0 0,-4-3 0 15,4 0 9-15,0 1 2 0,0-6 0 0,2 0 0 16,-2 0 3-16,-3 0 1 0,3-2 0 0,0 2 0 16,-7-3-16-16,1 4-3 0,-3-1-1 0,-3 0 0 0,0-3-11 15,-3 6-8-15,-3 0 9 0,-4 0-9 0,1-1 8 0,-3 4-8 16,3-3 0-16,-6-1 0 0,3 1-13 0,-3 0-9 15,3 2-2-15,-6 1 0 16,0 2-33-16,-3-3-7 0,3 1-2 0,-3 2-646 16,3 2-130-16</inkml:trace>
  <inkml:trace contextRef="#ctx0" brushRef="#br0" timeOffset="94284.0237">3851 12306 1354 0,'0'0'38'0,"0"0"10"0,0 0-39 0,0 0-9 16,0 0 0-16,0 0 0 0,0 0 65 0,6-6 11 15,-6 6 3-15,0 0 0 0,2-2-21 0,-2 2-4 0,0 0-1 16,0 0 0-16,3-5-18 0,-3 5-4 0,0 0-1 0,0-6 0 16,0 6-5-16,-3-5-1 0,-2 0 0 0,-1 2 0 15,0 0-12-15,0 1-2 0,0 2-1 0,-3 0 0 16,-3 0 3-16,3 0 0 0,-3 0 0 15,-3 2 0-15,0 1-3 0,-3 0 0 0,1-1 0 0,2 1 0 16,3 0-9-16,-6 2 8 0,3 0-8 0,3 0 8 16,-3 3-8-16,3 0 0 0,3 0 0 0,0 0-11 15,4 0 3-15,-1 0 0 0,0 0 0 0,3 3 0 16,0-3 0-16,0 0 0 0,3-1 0 0,3 1 0 16,0 0-4-16,3 0 0 0,3-2 0 0,-4 1 0 15,4-1 0-15,3 2 0 0,0-3 0 0,3 0 0 16,3 3 12-16,-3-2-8 0,0 1 8 0,3-1-8 15,-4 2 8-15,1-3-8 0,-3 3 8 0,-3-3-8 16,3 1 8-16,-3 1 0 0,0-1 0 0,-3-1-8 16,0 0 8-16,0 1 0 0,-3-1 0 0,-3 3 0 15,0-3 12-15,0 3 5 0,-3-3 1 0,0 3 0 0,-3 0 14 0,0 0 4 16,-3 0 0-16,0-3 0 0,0 3-5 0,0-2-1 16,-6-1 0-16,3-2 0 0,1 2-10 15,-1-5-1-15,0 3-1 0,0-1 0 0,-3-2-9 0,6 0-1 16,0-2-8-16,3 2 12 15,-3-3-31-15,3 3-6 0,6 0-2 0,0 0-637 16,-3-5-128-16</inkml:trace>
  <inkml:trace contextRef="#ctx0" brushRef="#br0" timeOffset="94882.6437">4068 12327 1483 0,'0'0'32'0,"0"0"8"0,0 0 0 0,0 0 2 0,0 0-34 0,0 0-8 0,-6 3 0 0,3 2 0 15,3-5 20-15,-6 3 1 0,3 2 1 0,0 0 0 16,0 3-7-16,3-3-2 0,0 3 0 0,0 3 0 15,0-3 13-15,0 2 2 0,0 1 1 0,0 0 0 16,0 2-3-16,0 0-1 16,0 0 0-16,0 0 0 0,0 1-4 0,0-1-1 15,0 3 0-15,0-3 0 0,3 3-4 0,0-3-2 16,-3 0 0-16,3-2 0 0,0 2-5 0,0-5-1 16,3 3 0-16,0-6 0 0,-3 0 9 0,-3-5 2 0,9 6 0 0,-3-6 0 15,-6 0 3-15,9-3 1 0,0 0 0 0,-1-2 0 16,1-3-1-16,0 0 0 0,0 0 0 0,-3-5 0 15,3 2-9-15,0-2-1 0,0 0-1 0,-3 0 0 16,3-1-11-16,0 1 0 0,-3 3 0 0,-3-4 8 16,3 4-8-16,-3-3 0 0,3 2 0 0,-3-2 0 15,0 5 0-15,0 0 0 0,0 0 0 0,0 3 0 16,-1-1 0-16,-2 6 0 0,0 0-12 0,0 0 12 16,0 0-15-16,6 6 5 0,-3 2 1 0,0 2 0 15,0 1-2-15,-3 2 0 0,3 0 0 0,-3 6 0 16,0-1 11-16,0 3 0 0,0 1 0 0,0 4 0 15,-3 3 15-15,3 0-2 0,3 3 0 0,-3 0 0 16,-3-3 7-16,0 3 2 0,3 2 0 0,-3-2 0 16,3 0 3-16,-3-1 1 0,0-2 0 0,3 0 0 15,-3-2-13-15,3 2-2 0,-2-2-1 0,2-4 0 0,0 1-10 16,0-3 0-16,0-2 9 0,0-1-9 0,2-4 0 16,-2-1 8-16,3-5-8 0,-3 0 0 15,0-8-24-15,0 0-10 0,0 0-2 0,0 0 0 16,9-3-47-16,-3-5-9 0,3 0-3 0,-3-8-828 15</inkml:trace>
  <inkml:trace contextRef="#ctx0" brushRef="#br0" timeOffset="95578.9594">4449 12367 1339 0,'0'0'29'0,"0"0"7"0,0 0 0 0,0 0 2 0,0 8-30 0,0 0-8 0,0 2 0 0,0 1 0 16,0-1 56-16,0 3 9 0,0-2 3 0,3 2 0 15,-3 1-23-15,3-1-4 0,-3 0-1 0,3 0 0 16,-3 0-8-16,0 3-3 0,0 0 0 0,-3-3 0 16,3 1-2-16,0-1-1 0,0 0 0 0,0-2 0 15,-3-3-1-15,3 0 0 0,3-3 0 0,-3-5 0 16,0 0 10-16,0 0 1 0,0 0 1 0,0 0 0 15,6 0-7-15,0-5-2 0,-3-6 0 0,3 0 0 16,0-2-12-16,3-3-2 0,-4 0-1 0,1-2 0 16,0 2-13-16,3-2 0 0,-3-1 0 0,0 0 0 15,3-2 0-15,-3 3 0 0,3-1 0 0,0 3 0 16,-3 3 0-16,0 3 0 0,0 2 0 0,3 0 0 0,-6 2 0 16,6 1 0-16,-6 2 0 0,6 3-10 0,-9 0-1 0,6 3 0 15,-1 2 0-15,1 3 0 16,-3-2 2-16,3 4 0 0,-3 3 0 0,3 1 0 0,-6-1 9 0,3 0 0 15,0 0 0-15,0 1 0 0,-3 1 0 0,0-1 0 16,0-1 0-16,0 0 0 0,3 0 0 0,-3 1 0 16,0-1 12-16,0-3-4 0,0 4 0 0,0-4 1 15,3-2 0-15,-3 3 0 0,3-3 3 0,-3-3 0 16,0-5 0-16,0 0 0 0,0 0 3 0,0 0 1 16,0 0 0-16,0 0 0 0,0 0 1 0,0 0 1 15,6-3 0-15,-6 3 0 0,6-5-6 0,-3 0-2 0,3-1 0 16,-3-1 0-16,3-4-10 0,0 3 0 0,-3-3 0 0,3 3 8 15,0-2-8-15,0-3 0 0,-3 2 0 0,6 1 0 16,-3-4 0-16,2 4 0 0,-2-4 0 0,0 4 0 16,0-3-16-16,0 2 5 0,-3 0 1 15,3 1 0-15,0 2 1 0,-3 0 0 0,3 0 0 0,0 0 0 16,-3 3-1-16,3 2 0 0,0 1 0 0,-6 2 0 16,6 0-2-16,-6 0 0 0,9 2 0 0,-3 4 0 15,0-1 3-15,0 3 0 0,-3 0 0 0,0 2 0 16,3 1 9-16,-3-1-10 0,3 1 10 0,-6 0-10 15,2-1 10-15,-2 1 0 0,3 2 0 0,0 0 0 16,0-2 0-16,0-1 0 0,-3 4 0 0,3-4 0 16,0 1 0-16,0-1-8 0,-3 1 8 0,6-3-8 31,-3 2-28-31,0-2-4 0,0-2-2 0,0-1-599 0,-3-5-120 0</inkml:trace>
  <inkml:trace contextRef="#ctx0" brushRef="#br0" timeOffset="96189.3683">5065 12364 1112 0,'-3'16'24'0,"0"-6"6"15,3 4 1-15,-3-1 0 0,3 3-31 0,-3 0 0 0,0 0 0 0,0 2 0 0,3-2 71 0,-3 0 8 16,0 0 1-16,0-3 1 0,3 3-25 0,0-3-4 15,0-2-2-15,0-1 0 0,0-2-16 0,0 0-3 16,3-3-1-16,-3-5 0 0,0 0 18 0,0 0 4 16,0 0 1-16,0 0 0 0,6-2 7 0,0-4 2 15,-3-4 0-15,3 2 0 0,0-5-38 0,0 2-7 16,-3-2-1-16,3 0-1 0,0-3-5 0,0 3-1 16,3-3 0-16,-3 0 0 0,0 3 15 0,-3-3 2 15,5 0 1-15,-5 3 0 0,3-1-12 0,-3 1-3 16,3 5 0-16,-3 0 0 0,3 3-12 0,-3 0 0 15,-3 5 0-15,6-6 0 0,-6 6 0 0,0 0-8 16,0 0 8-16,6 6-13 0,3-1 3 0,-6 3 1 0,3 0 0 16,-3 2 0-16,0 1 9 0,0 0 0 0,0-1 0 0,0 1 0 15,-3-1 0-15,3 1 0 0,0-3 0 0,0 0 0 16,-3 2 0-16,3-2 0 0,0 0 0 0,0-2 0 16,-3-6 0-16,0 7 0 0,0-7 0 0,0 0 0 15,6 6 15-15,-6-6-2 0,0 0 0 0,0 0 0 16,0 0 14-16,0 0 2 0,3-3 1 0,3-2 0 15,0 0-4-15,0-1-1 0,-3-4 0 0,2-1 0 16,1 0-16-16,-3 1-9 0,3-3 10 0,0-1-10 16,0-1 0-16,0 1 8 0,0 4-8 0,0-1 0 15,3 1 0-15,-6 2 0 0,3 0 0 0,-3 2 0 16,3 4 0-16,-6 2 11 0,0 0-11 0,0 0 10 16,0 0-10-16,6 2 0 0,0 4 0 0,0-1 0 0,0 3 0 15,0 0 0-15,0 2 8 0,0 1-8 0,0 0 12 16,0 2-4-16,2-5 0 0,-2 2 0 15,0 1-8-15,0-3 0 0,-3 2 9 0,6-4-9 0,0 2-12 16,0 0-6-16,0 0-2 0,0-3 0 16,6 0-115-16,0 0-23 0,0-2-5 0,-1 0-804 15</inkml:trace>
  <inkml:trace contextRef="#ctx0" brushRef="#br0" timeOffset="96739.9324">5580 12465 1683 0,'0'0'48'0,"0"0"10"0,0 0-46 0,0 7-12 16,3-1 0-16,0-1 0 0,0 3 36 0,3-3 4 15,-6-5 2-15,6 3 0 0,3 2 0 0,0-2 0 16,0-3 0-16,-1 0 0 0,7-3-12 0,-3 1-2 15,0-4-1-15,0 1 0 0,3-3-7 0,0 0 0 0,-3-2-1 0,3-1 0 16,-3 0-5-16,-1-2-1 0,1 0 0 0,-3 0 0 16,0 2-13-16,-3-2 11 0,0 2-11 0,0 1 10 15,-3-1-10-15,-3 3 10 16,0 0-10-16,-3 0 10 0,3 3-2 0,-3 0-8 0,-3 2 12 0,0 0-4 16,0 1 0-16,-3 2-8 0,-3 2 12 0,1 4-4 15,2-1-8-15,-3 3 10 0,0 0-10 0,0 5 10 16,0 0-10-16,0 1 0 0,3-1 0 0,0 3 0 15,0 0 0-15,0-1 0 0,3 1 0 0,0-2 0 16,3 1-11-16,0 1 11 0,0-2-8 0,6-1 8 16,0 0 0-16,0 0-10 0,3 0 10 0,0-2 0 15,3-3-8-15,0 3 8 0,0-4 0 0,0-1 0 32,3-1-31-32,0-2 1 0,3-1 0 0,0-4 0 15,-3-1-30-15,2 0-7 0,1-2-1 0,3-3 0 0,0-2-36 16,0-1-8-16,0-2-2 0,-3 0 0 0</inkml:trace>
  <inkml:trace contextRef="#ctx0" brushRef="#br0" timeOffset="96989.9632">6065 11988 1256 0,'0'0'28'0,"0"0"5"0,0 0 2 0,0 0 0 0,0 0-35 0,0 0 0 15,0 0 0-15,-3 8 0 0,0 3 69 0,3-1 7 16,-3 4 2-16,0-1 0 0,0 3-28 0,0 2-6 15,3 1 0-15,0 2-1 0,-3 3 0 0,0 0 0 16,0 2 0-16,0 3 0 0,0-2-25 0,0 2-5 16,-3-6-1-16,3 4 0 0,0-1-12 0,3 1 9 15,-5-3-9-15,2-3 8 0,0 0-8 0,0-2 0 16,0-4 0-16,0 1 0 0,0-2 0 0,0-1 0 16,3 0 0-16,0-5 0 15,-3 2-30-15,3-4-2 0,0-6 0 0,0 0-511 0,0 0-102 0</inkml:trace>
  <inkml:trace contextRef="#ctx0" brushRef="#br0" timeOffset="97505.6366">5919 12367 1490 0,'0'0'32'0,"0"0"8"0,0 0 0 0,0 0 3 0,0 0-35 0,0 0-8 0,0 0 0 0,3-6 0 15,0 4 73-15,3-4 13 0,0 4 2 0,0-1 1 16,0-2-34-16,0 2-7 0,3 1-2 0,0-1 0 15,0-2-20-15,3 2-4 0,0 3-1 0,-1 0 0 16,1 0-13-16,0 0-8 0,0 0 8 0,3 3-8 16,-3-1 0-16,-3 1 0 0,3 2 0 0,0-2 0 15,-3 2 0-15,3 0 0 0,-3 3 0 0,-1-2 0 16,-2 2 0-16,0 0 0 0,0-1 0 0,0 4 0 16,-3 0 0-16,0-1 0 0,0 1 0 0,0-1 0 0,0 1 0 0,0 0 0 15,0-1 10-15,0-2-10 0,0 3 18 0,-3-3-2 16,0 0-1-16,0-1 0 0,3-1-2 0,-3-6 0 15,0 0 0-15,0 0 0 0,0 0 11 0,0 0 3 16,0 0 0-16,0 0 0 0,0 0 10 0,0 0 3 16,0 0 0-16,0 0 0 0,0 0-8 0,6-6-2 15,0-1 0-15,0-1 0 0,0-3-17 0,0 3-3 16,0-3-1-16,3-2 0 0,-3 3-9 0,0-4 0 0,-3 4 0 16,2-3 8-16,4-1-8 0,0 4 0 0,0-1 0 15,0 1 0-15,0 2-9 0,-3-3 9 0,3 3-12 0,-3 0 12 16,0 0-20-16,3 0 4 0,0 3 0 0,0 2 0 15,0-2 0-15,-3 5 1 16,3 0 0-16,-1 3 0 0,-2-1 5 0,3 1 1 0,0 2 0 0,0 3 0 16,-3 0 9-16,0 0-10 0,0 0 10 0,0 3-10 15,0 2 10-15,-3 0 0 0,3 0 0 0,-3 1 0 16,0-1 0-16,-3-3 0 0,3 4 8 0,-3-4-8 16,-3 1 0-16,3-1 0 0,-3 1 0 0,3-6 0 15,0 3-9-15,0-8 0 0,0 0 0 0,0 0 0 16,0 0-107-16,0 0-20 0,0 0-5 0,0 0-471 15,6-8-93-15</inkml:trace>
  <inkml:trace contextRef="#ctx0" brushRef="#br0" timeOffset="97624.4043">6580 12152 1666 0,'0'0'36'0,"0"-8"8"0,0 3 2 0,0 5 2 0,0-5-39 0,0 5-9 0,-3-3 0 0,3 3 0 16,0 0 81-16,0 0 15 0,0 0 2 0,0 0 1 15,-6 0-70-15,6 0-13 0,-6 0-4 0,6 0-618 16,0 0-124-16</inkml:trace>
  <inkml:trace contextRef="#ctx0" brushRef="#br0" timeOffset="97937.1301">6720 12250 1767 0,'0'0'39'15,"0"0"8"-15,0 0 1 0,0 0 2 0,0 0-40 0,0 0-10 0,0 0 0 0,0 0 0 0,-6-2 76 0,6 2 12 16,-6-3 4-16,0 3 0 0,0 0-37 0,-3 3-7 16,3-1-2-16,0 1 0 0,-3 2-30 0,3 3-5 15,0 0-2-15,1 0 0 0,-4 3-9 0,0-1 0 16,0 6 9-16,3 0-9 0,0 2 14 0,3 1-2 16,-3 2 0-16,3 0 0 0,0 0 0 0,3-2-1 15,0 2 0-15,0-2 0 0,6-3-11 0,0-1 0 16,3-1 9-16,0-1-9 0,3-3 0 0,0 1 0 0,5-3 0 15,1 0 0-15,3-3 0 0,0 3 0 0,0-5 8 0,0-1-8 16,-1-2 0-16,1 0 8 0,0 0-8 0,0 0 0 31,-6-2-68-31,3-1-17 0,0 0-4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9:00:39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5803 3278 1044 0,'0'0'23'0,"0"0"5"0,-3 5 0 0,3-5 1 0,-6 3-29 15,6-3 0-15,0 0 0 0,-6 3 0 0,6-3 64 0,0 0 8 16,0 0 0-16,-3-3 1 0,-3 0-12 0,6 3-2 16,0 0-1-16,0-5 0 0,0 0-9 0,0 0-1 15,3-3-1-15,0 0 0 0,-3 0-11 0,3 0-3 16,3-3 0-16,-3-2 0 0,3 0-12 0,0 0-2 16,0-1-1-16,0 1 0 0,3-3-10 0,-3 3-8 15,3 2 12-15,0-2-12 0,0 5 8 0,0-5-8 16,0 5 0-16,-1 3 0 0,1-3 8 0,3 3-8 15,-3-1 0-15,3 4 0 0,-3-1 0 0,3 0 0 16,0 1 0-16,0 2 0 0,-3-3 8 0,3 3-8 0,0 0 0 16,-1 0 0-16,-2 0 10 0,-9 0-10 0,12 3 8 15,0-1-8-15,-3 1 10 0,3 0-10 0,0 2 12 16,0-2-12-16,-3-1 13 0,3 1-4 16,0 0-1-16,0-1 0 0,-1 3-8 0,-2-2 0 0,6-3 0 15,-3 5 8-15,0-2 0 0,3 0-8 0,0-1 12 0,-3 6-4 16,3-8-8-16,-1 3 12 0,-2 0-12 0,6 5 12 15,-3-8-12-15,0 5 8 0,3-3-8 0,-3 4 8 16,6-4-8-16,-4 1 0 0,1 5 0 0,0-8 8 16,-3 3-8-16,3 2 0 0,0-2 0 0,-3 2 8 15,0 0-8-15,2-2 0 0,1-1 0 0,0 4 0 16,0-1 0-16,0-2 0 0,3 2 9 0,-3 0-9 16,2 3 8-16,-2-3-8 0,3-2 8 0,0 2-8 15,3-2 9-15,0 2-9 0,-1 1 12 0,1-1-12 16,0 3 12-16,0-5-4 0,-3-1 0 0,-1 3-8 15,4-2 12-15,0 2-12 0,-3 1 12 0,-3-6-12 0,0 5 11 16,2-2-11-16,4 2 10 0,0-2-10 0,-6-1 8 16,3-2-8-16,0 0 0 0,2-2 0 0,1-4 8 0,3 1-8 15,-6 0 0-15,3-3 0 0,-1-3 11 0,-2 6-11 16,-3-6 12-16,3 1-12 0,-3-4 12 16,3-1-4-16,-6 1 0 0,5-2-8 0,4 1 11 0,-6 1-11 15,-3-1 10-15,0 1-10 0,0-2 12 0,3 1-3 16,-4-1-1-16,4 0 0 0,-3 0-8 0,0 3 0 15,-3-1 0-15,6 1-11 0,0 0 11 0,-3 2 0 16,-3 3 0-16,2 3 0 0,-2-8 0 0,0 5 0 16,0 3 0-16,-3 5 0 0,3-8 0 0,0 5 0 0,-3 3 0 15,-9 0 8-15,0 0-8 0,12 3 0 16,-3-1 0-16,0 4 8 0,-3-4-8 0,2 4 0 0,-2-1 0 0,0-2 8 0,0 2-8 0,0 0 0 16,0 3 8-16,0-3-8 15,3 1 0-15,0-1 0 0,-3 0 0 0,0 3 0 0,3-2 0 0,3-1 0 16,-6 5 0-16,3-4 0 0,0 2 0 0,0-3-8 15,2 3 8-15,1 0 0 0,-3-3 0 0,3 3 0 16,6-3 0-16,-3 1 0 0,-3-1 0 0,3 0-8 16,-3 0 8-16,5 1 0 0,4-4 0 0,0 1 0 15,-3 2 0-15,3-2-8 0,3 2 8 0,-4-5 0 16,1 0 0-16,0 3 0 0,0 0 0 0,0-1 0 0,0 4 0 16,-3-6 0-16,2 2 0 0,1 1 0 0,-3 5 0 0,3-8-8 15,0 0 8-15,3 2 0 0,-4 1 0 0,4 0 0 16,-6 2 0-16,3-5 0 0,-6 0 0 0,3 3 0 15,5-3 0-15,-5 2 0 0,0 4 0 0,0-4 0 16,-3-2 0-16,3 0 0 0,-3 3 0 0,-3-1 8 16,2 1-25-16,-2 0-5 0,0-3-1 0,-3 2-637 15,0 1-128-15</inkml:trace>
  <inkml:trace contextRef="#ctx0" brushRef="#br0" timeOffset="1048.6067">6785 1715 1026 0,'-6'-6'22'0,"6"6"5"0,0 0 1 0,0 0 1 0,0 0-29 0,0 0 0 16,0 0 0-16,0 0 0 0,3-8 74 0,-3 8 9 15,0 0 1-15,6-5 1 0,-3 5-5 0,-3 0 0 0,0 0-1 0,0 0 0 16,0-8-12-16,-3 3-3 0,0 5 0 0,0-6 0 31,-2 4-22-31,2 2-5 0,-3 0-1 0,0 0 0 16,-3 0-15-16,0 2-3 0,3 4-1 0,0-6 0 0,-6 5-1 0,6-5-1 16,-3 8 0-16,0-8 0 0,0 5 1 0,0-2 1 15,0 2 0-15,0 1 0 0,0-1-8 0,4 3-1 16,-4-3-8-16,6 3 12 0,-3-3-12 0,3 3 0 15,-3 0 0-15,3 0 0 0,3 3 0 0,0-6 0 16,3 3-12-16,-3 0 12 0,6 2-11 0,-3-4 11 16,3 2-10-16,0-8 10 0,3 5-12 0,-9-5 12 15,8 8-13-15,4-8 5 0,6 5 8 0,-6-2-12 0,0 2 12 16,3-5-12-16,0 0 12 0,0 3 0 0,-3-1 0 16,-1 1 0-16,4 2 0 0,-3-5 0 15,0 0 0-15,0 3 0 0,-12-3 0 0,9 5 0 0,3 1 0 16,-3-1 0-16,-3-3 0 0,-6-2 0 0,6 11 0 0,0-8 0 15,-3 7 16-15,0-4 0 0,-6 7-1 0,3 0 0 16,0-2 9-16,0-1 3 0,-3 9 0 0,-3-11 0 16,3 2-2-16,0 1 0 0,0-1 0 0,-3-2 0 0,-3 0-8 0,3-2-1 15,3-1-1-15,-3-2 0 0,0 2-15 0,0 0 9 16,3-2-9-16,3-3 8 0,0 0-19 0,-6 2-4 0,0-2-1 0,6 0 0 31,0 0-53-31,0 0-11 0,-3 0-3 0,3 0-564 16,0-5-113-16</inkml:trace>
  <inkml:trace contextRef="#ctx0" brushRef="#br0" timeOffset="1314.2697">6967 1683 1162 0,'0'0'25'0,"3"5"6"0,-3 3 1 0,3-3 1 16,0 3-33-16,0 3 0 0,-3-3 0 0,3 5 0 0,0-5 97 0,3 2 13 16,-3 1 2-16,-3 5 1 0,3-3-25 0,0 0-6 15,3 1-1-15,-6-1 0 0,3 0-29 0,0 0-5 16,0 1-2-16,3-1 0 0,-3 0-28 0,3-5-5 16,-4 3-2-16,1-6 0 0,3 3-10 0,-6-8-11 15,0 0 3-15,0 0 0 16,0 0-56-16,0 0-10 0,3-8-2 0,0 3-480 15,0-9-95-15</inkml:trace>
  <inkml:trace contextRef="#ctx0" brushRef="#br0" timeOffset="1423.6478">7041 1564 932 0,'0'0'20'0,"0"0"5"0,0 0 1 0,0 0 0 0,0 0-26 0,0 0 0 0,0 0 0 0,0 0 0 15,0 0 15-15,0 0-3 0,6 8 0 0</inkml:trace>
  <inkml:trace contextRef="#ctx0" brushRef="#br0" timeOffset="2065.9158">7211 1683 1172 0,'-6'-6'33'15,"6"6"7"-15,0 0-32 0,0 0-8 0,0 0 0 0,0 0 0 0,3-2 84 0,-3-3 14 16,-3-3 3-16,-3 2 1 0,3 1-29 0,0-3-5 16,0 3-2-16,-6-1 0 0,-3 4-18 0,6-3-4 15,6 5-1-15,0 0 0 0,-5-3-2 0,2 0 0 16,-3 3 0-16,6 0 0 0,0 0-9 0,-3 6-1 15,0 1-1-15,0 4 0 0,3 2-18 0,-3-5-3 16,0 3-1-16,3 2 0 0,0 3-8 0,3-3 0 16,-3 3 0-16,-3 0 0 15,3 2 0-15,6 1 0 0,0-3 0 16,0 0 0-16,-6-3 0 0,3 0 8 0,5 0-8 0,1 1 0 16,0-1 0-16,-3-5 8 0,3-3-8 0,0-2 0 15,3 2 0-15,-12-5 8 0,0 0-8 0,9 0 0 0,3 0 11 16,-12 0-3-16,6-5-8 0,-3 2 12 0,3-2 0 0,0-3-1 15,0 3 0-15,-6-9 0 0,0 6-3 0,3-2-8 16,3 2 12-16,-6-5-4 0,-3 5-8 0,3-3 0 16,0 3 0-16,0 3 8 0,3 0-8 0,-3 5 0 15,0-8 0-15,0 8 0 0,3-6 0 0,-3 6 0 16,0 0 0-16,0 0 0 0,0 0-8 16,9 6 8-16,-9-6-10 0,0 0 10 0,2 8 0 0,4 2-9 15,3 3 9-15,-6 1 0 0,0-1 0 0,3 5 0 0,-3 4 0 16,3-4 0-16,-3 1 13 0,3 2-1 15,-3-3-1-15,0 9 0 0,3-6 9 0,-3 3 1 0,-3 0 1 0,0-1 0 16,3-1 2-16,0 1 1 0,-3-4 0 0,0 2 0 16,0-2-5-16,0-4-2 0,0 1 0 0,-3 5 0 15,0-7-4 1,0-1-1-16,3 0 0 0,0 0 0 0,-3-7-13 0,3 7 9 16,-3-8-9-16,0 3 8 0,3-8-8 0,-3 8 0 15,0-3 0-15,3-5 0 16,0 0-28-16,0 0-5 0,-3 6-1 0,3-6 0 15,0 0-110-15,0 0-21 0,0 0-5 0</inkml:trace>
  <inkml:trace contextRef="#ctx0" brushRef="#br0" timeOffset="2833.0046">7413 1585 1652 0,'0'0'36'0,"0"0"8"0,0 0 2 0,-5 5 0 15,2-5-37-15,3 0-9 0,0 8 0 0,0 0 0 16,-3 3 60-16,3-3 9 0,3 2 3 0,-3 3 0 16,3 3-35-16,0 3-6 0,-3-6-2 0,2 0 0 15,1 6 3-15,-3-6 0 0,3 3 0 0,0-3 0 0,0 3-2 0,0-3 0 16,-6 0 0-16,6-7 0 0,0 2-6 0,0 0 0 16,-3 0-1-16,0 2 0 0,0-10-3 0,0 0 0 15,0 0 0-15,0 3 0 0,0-3 0 0,0 0-1 16,0 0 0-16,0 0 0 0,-3-8-7 0,0 0 0 15,3-3-1-15,0 1 0 0,0-1-11 0,0-2 0 16,-3 0 9-16,3-6-9 0,6 3 0 0,-3 0 0 16,-3 1 0-16,3 1 0 0,-3-4 0 0,3 5 0 0,-3 2 0 15,3 0 0-15,0 6 0 0,0-3 0 0,3 3 0 0,-6 5 0 16,0-8 0-16,0 8 0 0,6-3 0 0,0 1-8 16,0 2-6-16,0 0-1 0,3 2 0 0,-3 4 0 15,0-1 15-15,3 0-9 0,-6 3 9 0,3-3-8 16,3 6 8-16,-3 0 0 0,0 2 0 15,-1-5 0-15,1 2 0 0,-3 4 0 16,0-7 0-16,0 4 0 0,0 2 0 0,0-2 0 0,3-1 8 0,-3-2-8 16,-3 3 0-16,3-3 9 0,3-3-9 0,-6 3 0 15,0-8 11-15,3 8-11 0,-3-8 10 0,0 0-10 16,6 3 8-16,-6-3-8 0,0 0 0 0,0 0 0 16,0 0 8-16,0 0-8 0,0 0 0 0,0-6 9 15,3 1-9-15,0-3 0 0,0-5 0 0,0-3 8 16,-6 3-8-16,3-3 0 0,6 3 0 0,-6-6 0 15,3-2 0-15,0 8 0 0,-3-3 0 0,6 0 0 16,3 3 0-16,-6 0 0 0,-3-1 0 0,0 1 0 16,9 8 0-16,-6-3 0 0,-3 8 0 0,0 0 0 0,0 0 0 0,9-5 0 15,-9 5-9-15,0 0 9 0,0 0 0 0,9 0-8 16,-3 5 8-16,-1 3 0 0,1 0 0 0,-3 2 0 16,3 4 0-16,0-6 0 0,3 5 0 0,-3-3 0 15,-3 4 0-15,3-1 0 0,0 0 0 0,0-5-12 16,0 5 12-16,0-2-13 15,0-3-32-15,3 5-7 0,-3-10 0 0,3 2-1 16,-3 0-57-16,0 0-11 0,3 3-3 0,-4-8 0 16,-5 0-27-16,6 3-5 0,3-3-2 0</inkml:trace>
  <inkml:trace contextRef="#ctx0" brushRef="#br0" timeOffset="3301.7831">7905 1617 1576 0,'0'0'35'0,"0"-6"7"0,0-2 2 0,0 3 0 0,-3-8-36 15,3 5-8-15,0-3 0 0,0 3 0 0,0-2 94 0,0-1 17 0,-6 1 3 0,6 2 1 16,0 2-33-16,0 1-6 0,-3 2-2 0,0-2 0 16,0 0-19-16,3 5-4 0,-3 0-1 0,3 0 0 15,0 0-14-15,0 0-2 0,-6 5-1 0,0 8 0 16,-3-7-19-16,6 7-4 0,0 0-1 0,0 0 0 16,0 1-9-16,3 4 0 0,-3-2 9 0,0 8-9 15,3-8 8-15,0 2-8 0,0 1 10 0,0-1-10 16,3-2 8-16,0 0-8 0,-3 5 0 0,3-8 0 15,3 1 0-15,-3-1 0 0,0 0 0 0,0-5 0 16,3 3 0-16,0-9 0 0,-3 4 0 0,-3-6 0 16,0 0 0-16,9 5 0 0,-3-10 0 0,0 2-10 15,0-2 10-15,0-1 0 0,-3-2-9 0,2 3 9 0,1-8 0 0,-3-6-9 16,-3 3 9-16,6 3 0 0,-3-3 0 0,0 1 0 16,0-4 0-16,0 0 0 0,-3 6-9 0,0 0 9 15,-3 0 0-15,6 5-9 0,-3-5 9 0,0 2-10 16,0 8 10-16,0 3-10 0,0 0-4 0,0 0-1 15,0 0 0-15,0 0 0 0,0 0-1 0,0 0 0 16,0 0 0-16,6 3 0 0,3 8 16 0,-3 2-9 0,-6-8 9 16,6 8-8-16,0-5 8 0,3 6 9 0,-3-7-1 0,3 4-8 15,0 2 15-15,-3-5-4 0,3 3-1 0,-3-3 0 16,3-3-10-16,-4-2 0 0,-5-3 0 0,0 0 8 16,12 0-8-16,-12 0 0 0,9-3 0 0,3 0 0 31,3 1-27-31,-6-4-1 0,0 4 0 0,0-3-693 0,6-1-139 0</inkml:trace>
  <inkml:trace contextRef="#ctx0" brushRef="#br0" timeOffset="4709.8063">8610 1339 396 0,'0'0'8'0,"0"0"3"0,0 0 0 0,0 0 0 15,0 0-11-15,0 0 0 0,0 0 0 0,0 0 0 0,0 0 87 0,0 0 15 16,0 0 3-16,0 0 1 0,0 0 6 0,0 0 2 16,0 0 0-16,0 0 0 0,0 0-18 0,0 0-4 15,0 0-1-15,6 2 0 0,0 1-24 0,3 2-5 16,-3-5-1-16,3 0 0 0,3-5-11 0,-3 5-2 16,3-3-1-16,-1 1 0 0,4-1-15 0,-3 3-2 15,0-5-1-15,3 0 0 0,-3 2-20 0,0-2-9 16,3-1 8-16,-3 4-8 0,0-4 0 0,-1 1 8 15,-2 2-8-15,3 3 0 16,-3-5-20-16,-3 5-8 0,3 0-3 0,-9 0-552 16,6-5-110-16</inkml:trace>
  <inkml:trace contextRef="#ctx0" brushRef="#br0" timeOffset="4874.9497">8824 1545 1832 0,'0'0'52'0,"0"0"12"0,0 0-52 0,0 0-12 16,9 0 0-16,-3 0 0 0,0 0 8 0,3 0-8 16,0 0 11-16,-3 0-11 0,3 0-10 0,0-5-9 15,0 5-1-15,3-3-498 0,-3 1-99 0</inkml:trace>
  <inkml:trace contextRef="#ctx0" brushRef="#br0" timeOffset="5328.1255">9173 632 1414 0,'0'0'40'0,"0"0"9"16,0 0-39-16,-3 6-10 0,3-6 0 0,-6 0 0 15,3 8 27-15,0-3 3 0,3 3 1 0,0 2 0 16,0-2 13-16,3 6 2 0,0-1 1 0,0 0 0 0,0 6-3 0,3-4 0 16,0 4 0-16,3 5 0 0,-4-3 7 0,4 11 1 15,0-6 0-15,0 6 0 0,0-3-20 0,3 8-3 16,0 3-1-16,-3-1 0 0,6 6-13 0,-6-5-3 16,3 5-1-16,0 0 0 0,-4-5-11 0,1 5 0 15,0 0 0-15,-3 2 8 0,3-2-8 0,0 0 0 16,-3-2 0-16,3-1 8 0,-3-2-8 0,3-1 0 15,0 1 0-15,-3 0 8 0,3-3 1 0,-3 2 0 16,3 4 0-16,-3-1 0 0,2-2 2 0,1-6 0 16,0 3 0-16,0-5 0 0,0-6-11 0,-3 4 10 15,3-4-10-15,0-2 10 0,3 2-10 0,-3-7 12 16,0 2-12-16,0-3 12 0,0 1-12 0,0-3 0 16,2-3 9-16,-2 0-9 0,0 1 0 0,0-4 0 0,3-2 0 0,-3 0 0 15,0 3 0-15,0-11 0 0,3 5 0 0,0-5 0 31,-3 0-36-31,3 0-8 0,-3-3-1 0,2 1-600 0,1-9-120 0</inkml:trace>
  <inkml:trace contextRef="#ctx0" brushRef="#br0" timeOffset="5665.7407">9211 709 1818 0,'0'0'40'0,"0"0"8"0,0 0 1 0,0 0 3 0,6-5-42 0,0-3-10 0,0 3 0 0,0-1 0 15,0 4 49-15,3-4 8 0,-3-2 2 0,3 3 0 16,0 0-22-16,0-3-4 0,0 3-1 0,0-3 0 16,0 2-15-16,-3 1-3 0,2 2-1 0,-2-2 0 0,3-3-13 15,-3 3 0-15,3-3 0 0</inkml:trace>
  <inkml:trace contextRef="#ctx0" brushRef="#br0" timeOffset="6387.0179">9825 527 1450 0,'0'0'32'0,"0"0"6"0,0 0 2 0,0 0 1 0,0 0-33 16,2 7-8-16,-2 1 0 0,3 3 0 0,-3 2 84 0,3 0 14 15,0 1 3-15,0-1 1 0,0 5-7 0,0 4-2 0,3 1 0 0,-3-1 0 16,0 4-21-16,0-5-5 0,0 3-1 0,0-3 0 15,0 3-26-15,0-3-4 0,0-2-2 0,0-1 0 16,-3-2-19-16,3 3-4 0,-3-6-1 0,3 0 0 0,-3-5-10 16,3 3 0-16,-3-3 0 0,3 2 0 15,-3-10-21-15,0 0-7 0,3 3 0 0,-3-3-1 16,0 0-158-16,0 0-31 0,6 0-6 0</inkml:trace>
  <inkml:trace contextRef="#ctx0" brushRef="#br0" timeOffset="7041.0328">10750 463 1170 0,'0'0'25'0,"0"0"6"0,0 0 1 0,-6 0 1 0,6 0-33 0,-6 0 0 16,0 5 0-16,6-5 0 0,-3 6 66 0,-3-4 6 16,3 4 2-16,0-1 0 0,-2-5-9 0,2 8-1 15,3 0-1-15,-3 2 0 0,3-2-8 0,3-2-2 16,-3 7 0-16,3-5 0 0,-3 5-18 0,5 0-4 16,-2 0-1-16,0 1 0 0,3-1-9 0,3-3-1 15,-3 4-1-15,0-1 0 0,3-5-5 0,3-3-1 16,-3 0 0-16,3-5 0 0,-3 3-2 0,3-6-1 15,0 3 0-15,-3-5 0 0,2 0 8 0,1-3 2 0,-3-3 0 0,3 3 0 16,-3-5 11-16,-3 0 2 0,3 5 1 0,-6-5 0 16,0 0 14-16,0 2 2 0,-3 3 1 0,-3-5 0 15,0 7-8-15,-3-7-2 0,-3 5 0 0,0 3 0 16,0-3 4-16,0 3 1 0,-3-1 0 0,3 4 0 16,-2 2-28-16,2-5-6 0,-3 5 0 0,3 0-1 15,3 0-33 1,0 0-6-16,0 5-2 0</inkml:trace>
  <inkml:trace contextRef="#ctx0" brushRef="#br0" timeOffset="8260.3145">10057 1741 1404 0,'0'0'31'16,"0"0"6"-16,0 0 2 0,0 0 0 0,0 0-31 0,0 0-8 0,0 0 0 0,0 0 0 15,-3-5 72-15,3 5 12 0,-3-6 4 0,3 6 0 0,-6-2-14 0,6 2-2 16,0 0-1-16,0 0 0 0,-6 0-27 0,6 0-4 15,-6 2-2-15,6-2 0 0,-3 6-17 0,0-1-3 16,0 3-1-16,3 0 0 0,0 2-17 0,0-4 0 16,6 2 0-16,0 5 0 0,0-8 0 0,3 8 0 15,0 1 0-15,-3-1 0 0,3 0 0 0,2 0 0 16,4-5 0-16,-6 3 0 0,3-3 0 0,0 0 0 16,0-3 0-16,-3 0 0 0,3-2 0 0,-3-3 0 0,0-3 0 0,3 3 0 15,-3-5 0-15,-1-3 15 0,-2 3-3 0,0-8-1 16,0-1 13-16,-3 4 4 0,0-3 0 0,-3-1 0 15,0 1 8-15,0 5 1 0,-3-5 1 0,0 5 0 16,-6-5 4-16,3 7 1 0,-5-4 0 0,2 2 0 16,-6 0-11-16,0 0-3 0,3 3 0 0,-3-1 0 15,0 4-18-15,0-3-11 0,-3-1 12 0,4 6-12 16,2-5-24-16,3 2-11 0,0 3-2 0,3 0-747 16,3 0-150-16</inkml:trace>
  <inkml:trace contextRef="#ctx0" brushRef="#br0" timeOffset="8914.1456">11027 1384 1576 0,'0'0'35'0,"0"0"7"0,0 0 2 0,0 0 0 0,0 0-36 0,0 0-8 16,0 0 0-16,0 0 0 15,0 0 68-15,0 0 12 0,0 10 3 0,0-2 0 16,0-2-24-16,0 2-5 0,3 5-1 0,0-8 0 0,0 8-13 0,-3-5-2 16,0 3-1-16,3 2 0 0,-3 0-8 0,3 0-1 15,-3 1-1-15,0-6 0 0,0 2-6 0,3 3-1 16,0-2 0-16,-3 0 0 0,3 2-3 15,0-8-1-15,0 3 0 0,3-3 0 0,-6-5-4 0,3 8 0 16,-3-8-1-16,9 0 0 0,-9 0-3 0,9 6-8 16,-9-6 12-16,12 2-4 0,-1-2-8 0,1-2 0 15,0 2 0-15,0 0 8 0,0-6-8 0,0 1 0 16,-3 2 0-16,3-2 0 16,0-3-26-16,-3 3-1 0,3-3 0 0,-4-3 0 15,1 3-44-15,3 3-9 0,-3-3-1 0,0 0-579 0,0 3-116 16</inkml:trace>
  <inkml:trace contextRef="#ctx0" brushRef="#br0" timeOffset="9157.2308">11161 1251 1578 0,'0'0'44'0,"-3"8"12"0,3 3-45 0,0 2-11 16,0 0 0-16,3 1 0 0,-3 7 77 0,3-3 14 15,0 4 2-15,0 1 1 0,3-1-2 0,-3 9 0 0,3-4 0 0,0-1 0 16,0-2-29-16,0 2-7 0,0 1 0 0,0-6-1 16,0 3-34-16,2-3-6 0,1-2-2 0,0-4 0 15,0 4-13-15,0-6-10 0,3-2 2 0,-3 2 0 32,-3-5-52-32,3-8-9 0,6 0-3 0,-6 0-598 0,3 0-120 0</inkml:trace>
  <inkml:trace contextRef="#ctx0" brushRef="#br0" timeOffset="9959.552">11354 347 1310 0,'0'0'37'0,"-5"-3"8"0,5 3-36 0,-3 0-9 0,0-5 0 0,3 5 0 16,0 0 54-16,0 0 9 0,0 0 1 0,0-8 1 15,3 2-29-15,0-1-5 0,-1 1-2 0,1 1 0 16,3 2-3-16,0-2-1 0,0-3 0 0,3 3 0 15,0-1 18-15,3-1 3 0,-3 1 1 0,3-2 0 16,3 3-15-16,-3 0-4 0,0 2 0 0,0-2 0 16,2 5-14-16,-2-6-3 0,0 4-1 0,-3 2 0 15,3 0-1-15,-3 0 0 0,0 2 0 0,0 4 0 16,0-1 3-16,0-2 1 0,0 7 0 0,-3-2 0 16,0-2 7-16,2 7 0 0,1 0 1 0,-3 0 0 0,3 0-4 15,-3 1-1-15,3-1 0 0,0 5 0 0,0 1-4 16,0 2 0-16,0-2-1 0,0-3 0 0,-3 2-11 15,3 6 12-15,0-3-12 0,0-2 12 16,-3 7-12-16,2 0 0 16,1 1 9-16,3 5-9 0,-3-1 0 0,3-1 0 0,0 1 0 15,-3 1 0-15,0-6 0 0,0 6 0 16,0-5 0-16,3 4 0 0,-3-4 0 0,0 7 0 0,-1-2 0 0,4 0 0 16,0 2 0-16,-3 3 8 0,3-2-8 15,-3-4 0-15,3 1 0 0,0 3 0 0,-6-4 0 0,3-4 0 16,0 4 0-16,0-4 8 0,-1-1-8 0,1 1 0 15,-3-1 0-15,3 6 0 0,0-5 0 0,-3-1 0 16,3 0 0-16,-3 1 0 0,3-1 0 0,-3-2 0 16,0-3 0-16,0-2 0 0,0 2 0 0,0-2 8 15,-3-1-8-15,-3-5 8 0,3 1-8 0,0-1 8 16,-3 0 8-16,0 0 3 0,3-5 0 0,-3 5 0 16,-3 1 13-16,3 4 4 0,-3-7 0 0,0 2 0 15,0-2-8-15,0-1-2 0,0-5 0 0,0 3 0 16,0-2-14-16,3 2-4 0,-6-3 0 0,3 3 0 15,-3-8-8-15,3 5 0 0,0 3 0 0,0-8 0 16,0 0-30-16,0 0-11 0,-3 5-3 0,6-5-1084 16</inkml:trace>
  <inkml:trace contextRef="#ctx0" brushRef="#br0" timeOffset="22835.1583">2431 5993 1213 0,'0'0'26'0,"0"0"6"0,-6 5 0 0,0-2 4 0,3-1-36 0,-3 1 0 0,0 0 0 0,0-1 0 15,6-2 58-15,0 0 5 0,-3 6 1 0,3-6 0 16,0 0-7-16,0 0-1 0,0 0 0 0,0 0 0 16,0 0-22-16,0 0-5 0,0 0-1 0,6 2 0 15,9 4 0-15,-9-6 0 0,6 2 0 0,0 1 0 16,-3-3-12-16,2 0-4 0,-2 0 0 0,3-3 0 16,0 3-3-16,0-2-1 0,-3-1 0 0,3 0 0 15,3-2-8-15,-9 0 8 0,9-3-8 0,-6 0 8 0,0 0 5 16,2-3 1-16,1 1 0 0,0-1 0 0,-3-2-2 0,3 0-1 15,-3-1 0-15,0 1 0 0,0 0 1 0,0-3 1 16,0 3 0-16,3-3 0 0,-6 3-13 0,0 2 0 16,2 6 8-16,-5 0-8 0,0-3 0 0,0 0 0 15,-3-3 8-15,3 1-8 0,-3-4 0 0,-3 6 0 16,0-2 8-16,-3 2-8 0,6-3 8 0,-8 3-8 16,2 3 11-16,0 0-11 0,0-1 16 0,-3 4-4 15,0 2-1-15,3 0 0 0,-6 2-11 0,3 1-12 16,0 2 2-16,0 1 1 0,0-1 9 0,0 6-12 15,-3-3 12-15,3 5-12 0,1 0 12 0,-1 0-8 16,3-2 8-16,-6 2-8 0,3 3 8 0,3-3-13 16,0 3 5-16,0 0 8 0,0 0-12 0,3 2 12 15,0-2-12-15,3 3 12 0,0-3-9 0,0-1 9 16,3 4 0-16,-3-3 0 0,3 2-8 0,3-4 8 0,0 1 0 16,0-1 0-16,0-4-8 0,3 1 8 0,3-1 0 0,-3-4 0 15,2 2-8-15,1-3 8 0,6 0 0 0,-9-2 0 16,12 0-14-16,-9-1 4 0,3-2 1 0,3 0 0 31,-3-2-38-31,2 2-7 0,1-3-2 0,0 0-496 0,0-2-99 0</inkml:trace>
  <inkml:trace contextRef="#ctx0" brushRef="#br0" timeOffset="23080.9968">3017 5800 1101 0,'0'0'31'0,"6"10"7"16,-6 1-30-16,0 2-8 0,0-2 0 0,0-1 0 16,0 1 37-16,0 2 7 0,0 0 0 0,3 3 1 15,-3-3-14-15,3 6-3 0,-3-6-1 0,3 3 0 0,-3 0-15 0,3-3-2 16,0 0-1-16,0-2 0 0,0 0-9 0,0-1 0 15,0-2-12-15,3 0 12 16,-6-8-71-16,3 3-6 0,-3-3-2 0,0 0-434 16</inkml:trace>
  <inkml:trace contextRef="#ctx0" brushRef="#br0" timeOffset="23219.1035">3100 5572 1699 0,'0'0'37'0,"0"0"8"0,0 0 2 0,0 0 1 0,0 0-39 0,0 0-9 15,0 0 0-15,0 0 0 16,0 0-28-16,0 8-8 0,0-3-2 0,0 3 0 0</inkml:trace>
  <inkml:trace contextRef="#ctx0" brushRef="#br0" timeOffset="24052.4645">3362 5853 1321 0,'0'0'28'0,"0"0"7"0,0 0 1 0,0 0 2 0,0 0-30 0,0 0-8 16,0 0 0-16,0 0 0 0,0 0 55 0,0-6 9 16,-6 1 3-16,3 0 0 0,0-1-13 0,3 6-2 15,-2-2-1-15,-4-4 0 0,0 4-3 0,3-3 0 0,-3-1 0 0,0 4 0 16,0-1-18-16,0 0-4 0,-3 3-1 0,3-2 0 15,-3-1 2-15,6 6 0 0,-3-1 0 0,0 4 0 32,0-4-15-32,-3 4-2 0,3 1-1 0,0 1 0 15,0 0-9-15,0 8 0 0,-3 8 0 0,4-5 8 16,2-6-8-16,0 3 0 0,-3 0 0 0,3 2 0 16,3-2-9-16,0-3 9 0,0-2 0 0,3-1 0 0,-3-2 0 15,6 3 0-15,-3-3 0 0,3 2 0 0,-4 1-8 0,-2-11 8 16,3-3 0-16,3-2 0 0,-6 5 0 0,0 0 0 15,0 0 0-15,9-5 0 0,-3-3 0 0,0 3 0 16,0-1 0-16,0-2 9 0,0 0-9 0,-3-5 0 16,0 3 0-16,0 2 8 0,0 0-8 0,0 2 0 15,3 1 0-15,-3 2 0 0,0-2-10 0,-3 5 10 16,0 0-13-16,0 0 5 16,9 8-16-16,0 0-2 0,0-3-1 0,3 9 0 15,-3-1-3-15,-1 3-1 0,1 0 0 0,-3-1 0 0,3 4 7 0,-3-1 2 16,0 1 0-16,0-1 0 0,-3 4 22 0,0-6 0 15,0-1-9-15,0 1 9 0,-3 3 0 0,0-1 0 16,-3 1 0-16,3-3 0 0,-6 2 16 0,3-2 0 0,0 3 0 0,-3-1 0 16,3-2 18-16,-3 0 4 0,0-6 1 0,-3 4 0 15,3-4-7-15,-2 1-2 0,2-3 0 0,-3-3 0 16,-3 3-5-16,3-3-1 0,3-2 0 0,-6 2 0 16,6-2-24-16,0-3 8 0,-3-8-8 0,6 3 0 31,-3-1-48-31,3-2-16 0,3-2-2 0,3-3-553 0,-3-3-110 0</inkml:trace>
  <inkml:trace contextRef="#ctx0" brushRef="#br0" timeOffset="24784.2264">3428 5816 1263 0,'0'0'28'0,"3"13"5"0,-3 11 2 0,3-3 1 0,0-8-36 0,3-2 0 15,0-3 0-15,-3-1 0 0,-3-7 37 0,9 6 1 16,3-4 0-16,-1 4 0 0,1-4-21 0,-12-2-4 16,6 0-1-16,6 0 0 0,3-5 12 0,-6 2 1 15,3-2 1-15,-3 2 0 0,0-2 9 0,0 0 1 16,-3 0 1-16,0-3 0 0,-3-6-6 0,6 4-2 16,-9-3 0-16,0 2 0 0,0 3-12 0,0 3-2 15,0-3-1-15,0 3 0 0,-6-6 6 0,0 3 2 16,0 3 0-16,3 2 0 0,-3-5-5 0,-3 6-1 15,0-4 0-15,3 4 0 0,6 2 44 0,-6 0 8 0,-6 0 1 0,6 2 1 32,0 4-110-32,0-1-23 0,0 3-4 0,0 5-1 0,3-2 48 0,-3 2 10 0,0 0 2 15,0 3 0-15,3 0 8 0,3 2 0 16,3 1 0-16,-3-1 0 0,-3 3 0 0,3-5 0 0,9 0 0 16,-3 3 0-16,0-1 0 0,0 1 0 0,0-6 0 0,0 0 0 15,3 0 0-15,0-2 0 0,0-6 0 0,-9-5-8 16,0 0-20-16,18 0-3 15,-3 0-1-15,0-2 0 0,-4-4-7 0,4-2-1 16,-3-5-1-16,3 0 0 0,-3 0 1 0,0-3 1 0,0 0 0 16,0-2 0-16,-3-1 2 0,0 0 0 0,-3 4 0 15,0-1 0-15,0 0 24 0,-4 3 5 0,4 2 8 0,-3 3-13 16,0 5 13-16,0-2 8 0,-3 5 0 0,0 0-8 16,0 0 24-16,0 0-1 0,0 0-1 0,0 0 0 15,3 8-2-15,0 3 0 0,3 2 0 0,-3 0 0 0,0-5 6 16,0 0 1-16,-3 5 0 0,3 0 0 0,0-2 10 0,-3 0 3 15,0 2 0-15,0 0 0 0,3-2 1 0,0-1 1 16,-3-2 0-16,-3 0 0 0,6-3 6 0,-3-5 2 16,0 0 0-16,0 0 0 0,0 0-17 0,0 0-3 15,0 0-1-15,3-5 0 0,0-3-1 0,0-2 0 16,3-1 0-16,0-2 0 0,0-3 1 0,0-3 0 16,0-2 0-16,0 3 0 0,3-3-7 0,0 2-2 15,0 3 0-15,-1-2 0 0,1 2-20 0,-3 0 9 16,0 3-9-16,3 2 0 0,-3 1 0 0,0 2 0 15,-3 2 0-15,0 1 0 0,0 0 0 0,3 2 0 0,-6 3 0 16,0 0-12-16,6 5-3 0,-3 3 0 0,6-2 0 16,0 2 0-16,0 5 6 0,-3 0 1 0,-3-2 0 0,3 2 0 15,-3 3 8-15,3 2-8 16,0 1 8-16,-1-1-8 0,1 3-9 0,0-2-2 0,0-3 0 0,0-3 0 31,3 3-125-31,-6-6-26 0,6-2-5 0,0 0-682 0</inkml:trace>
  <inkml:trace contextRef="#ctx0" brushRef="#br0" timeOffset="25628.0154">4255 5707 1062 0,'-6'16'23'0,"6"-16"5"0,0 0 0 0,0 0 3 0,0 3-31 0,-3 2 0 16,0 3 0-16,0 0 0 0,3-8 37 0,-2 5 2 15,-1 0 0-15,0 3 0 0,3-2 5 0,-3 4 0 0,3 3 1 0,3 1 0 16,0-4-18-16,0 3-4 0,2 6-1 0,-2-3 0 16,0 2 0-16,3 1 0 0,0 2 0 0,0 0 0 15,0-2 2-15,-3-3 0 0,3 2 0 0,0-2 0 16,0-5 12-16,-3 2 4 0,3 0 0 0,0 0 0 16,0-2 0-16,-3-3 0 0,-3-8 0 0,0 0 0 15,0 0-1-15,0 0 0 0,0 0 0 0,0 0 0 16,0 0 3-16,0 0 1 0,9-3 0 0,-6-2 0 15,3-3-11-15,-3 0-1 0,0 0-1 0,-3-3 0 16,-3-2-7-16,3-3-2 0,-6-2 0 0,3 2 0 16,0 0-9-16,-3 0-3 0,0-2 0 0,0 2 0 15,0 5-9-15,3 1 0 0,0-4 0 0,-3 1 0 16,3 5 0-16,3 0 0 0,3 3 0 0,-3 2 0 0,3 1-12 16,-3 2 3-16,0 0 0 0,0 0 0 0,12 2 1 0,0 1 0 15,0 2 0-15,0-2 0 0,3 2-4 16,-1 3 0-16,1-3 0 0,0 1 0 0,0-4 1 0,0 1 0 15,-3-8 0-15,3 2 0 0,0 0 11 0,0 3-10 16,-1-2 10-16,-2-1-10 0,0-7 10 0,0-1 0 16,-3 6 0-16,0-6 0 0,0 1 0 0,-3-1 0 15,0 3 0-15,0-3 0 0,0 4 0 0,-6-1 0 16,0-6 0-16,0 6 0 0,3 3 0 0,-6 0 8 16,-3 0-8-16,3-1 8 0,0 1-8 0,-3 2 12 15,3 1-4-15,-3 2 0 0,-3 0-8 0,3 5 0 0,0-2 0 16,0 2 8-16,-3 3-8 0,3 0 0 15,0 2-11-15,0 4 11 0,0-1 0 0,0 3-9 16,1 0 9-16,2-1 0 0,3 4 0 0,0-1-8 0,0 4 8 16,0-4 0-16,5 1 0 0,-2-3 0 0,0 2 0 0,3-5 0 15,3 1-21-15,0-4 1 0,0-2 0 0,3 3 0 32,0-3-178-32,3-3-35 0,-3 0-7 0</inkml:trace>
  <inkml:trace contextRef="#ctx0" brushRef="#br0" timeOffset="25976.2339">4851 5734 1664 0,'-9'-24'47'0,"3"21"11"0,-3 8-46 0,3 1-12 0,-3-4 0 0,0-2 0 15,0 0 60-15,0 3 11 0,0 0 1 0,3-3 1 16,-3 2-25-16,3 1-6 0,-3 0-1 0,4 2 0 16,-1 0-16-16,-3 3-3 0,3 0-1 0,0 3 0 15,3-1-10-15,-3 1-3 0,3 2 0 0,3-2 0 16,0 2-8-16,0 0 0 16,3 8 0-16,3-5 0 0,-3-3 0 0,0 3 0 0,3 3-9 0,3-3 9 15,0-1 0-15,-1-4 0 0,4-3-8 0,0-3 8 16,-3 3 0-16,3-3 0 0,3 1 0 0,0-1 0 15,-3-5-20-15,0-3-1 0,-3 1 0 0,6 2 0 16,-4-6-23-16,1 1-4 0,0 0 0 0,-3-6-1 16,0-2-92-16,3-3-19 0,-3 3-3 0</inkml:trace>
  <inkml:trace contextRef="#ctx0" brushRef="#br0" timeOffset="26242.0842">5035 5350 1011 0,'0'0'22'0,"0"0"5"0,0 0 1 0,0 0 0 0,0 0-28 16,0 0 0-16,0 0 0 0,0 0 0 0,0 0 68 0,0 0 7 15,0 0 1-15,3 13 1 0,0 3-11 0,0-3-2 16,-3 0-1-16,0 6 0 0,0 2-31 0,3 0-7 16,-3 3-1-16,3 0 0 0,-6-3 0 0,3 6-1 15,3-1 0-15,0 0 0 0,-3-2 1 0,0 0 1 16,-3 0 0-16,3 0 0 0,0 2-5 0,0 1-2 15,0-1 0-15,0 1 0 0,0-4-18 0,0 1 0 0,0 3 0 0,0-6 0 16,0 0 0-16,3-3 0 0,-3-2 0 0,3-2-9 31,-3 1-23-31,3-4-4 0,0 2 0 0,-3-7-1 16,0-6-58-16,0 0-11 0,0 0-2 0</inkml:trace>
  <inkml:trace contextRef="#ctx0" brushRef="#br0" timeOffset="26679.4325">4952 5739 1321 0,'3'26'28'0,"-3"-26"7"0,0 0 1 0,0 8 2 16,0-8-30-16,0 0-8 0,0 0 0 0,0 0 0 16,0 0 8-16,9 3 1 0,0 0 0 0,-3-1 0 15,0-4-9-15,3 2 0 0,-1 0 0 0,1-3 0 16,0 0 0-16,3 1 0 0,-3 4 0 0,3-2 0 0,0-2 0 15,-3 2 0-15,0-3 0 0,0 3 0 0,0-5 0 0,0 2 0 16,-3 3 0-16,3-3 0 0,-4 1 12 0,1 2 6 16,3-3 2-16,-6 3 0 0,-3 0 4 0,6 0 0 15,0-3 1-15,-6 3 0 0,0 0-11 0,6 3-2 16,-3 2-1-16,3 1 0 0,-3-1-2 0,3 0 0 16,-6-5 0-16,3 11 0 0,-3 2-9 0,3-2 0 15,0-1 0-15,0 3 0 0,0 3 0 0,-3 0 0 16,3-3 0-16,0 1 0 0,0-1-12 15,0-3 12-15,3 4-10 0,0-4 10 0,-3 1 0 0,3-6 0 0,0 3 0 0,0-3 0 16,0 1 0-16,-1-4 0 0,-5-2 11 16,0 0-3-16,6-2 25 0,3-1 6 0,-3 0 1 0,0 3 0 15,0-5 32-15,-3-3 6 16,0-5 2-16,0 0 0 0,-3 7-27 0,0-4-5 0,0-1 0 0,-3 1-1 16,3 2-17-16,-3-3-3 0,0 3-1 0,3-2 0 15,-3 2-18-15,0 0-8 0,0 0 0 0,3 2 8 16,0 1-54-16,0 0-11 15,0 0-3-15,3-1-580 0,0 1-116 0</inkml:trace>
  <inkml:trace contextRef="#ctx0" brushRef="#br0" timeOffset="26953.9555">5425 5837 1396 0,'0'53'31'0,"-3"-37"6"0,3-16 2 0,0 15 0 0,0-15-31 0,0 0-8 0,-6 14 0 0,3-1 0 15,0-5 114-15,3-8 22 0,0 0 4 0,0 0 0 16,0 0-46-16,0 0-10 0,-6 5-1 0,6-5-1 16,0 0-36-16,0-8-7 0,-3 0-2 0,6-2 0 15,-3 2-9-15,6 0-1 0,-6-3-1 0,3-2 0 16,3 0 6-16,-3 2 0 0,3 1 1 0,-3-1 0 16,-3 0-12-16,3 1-2 0,3 2-1 0,0 0 0 15,0 0-18-15,-3 3 0 0,3 2 0 0,3 0 0 16,-3-2-23-16,3 2-5 0,0 1 0 0,0 2-1 15,-1-3-40-15,1 1-8 0,0-6-2 0,3 2-615 16,0 4-123-16</inkml:trace>
  <inkml:trace contextRef="#ctx0" brushRef="#br0" timeOffset="27266.4789">5753 5681 1548 0,'0'0'34'0,"0"0"7"0,0 0 2 0,-6 10 0 0,6-10-35 0,0 0-8 15,0 0 0-15,-9 5 0 0,0 1 92 0,3-4 17 16,-3 4 3-16,9-6 1 0,-9 5-27 0,0-2-6 16,0-3 0-16,0 0-1 0,3 0-39 0,6 0-8 0,0 0-2 0,0 0 0 15,0 0-30-15,0 0 0 0,0 0 0 0,0 0 0 16,-3 10-14-16,3 1 4 0,0-11 1 0,3 5 0 16,0 3-1-16,3 3 0 0,0-3 0 0,0 2 0 15,3 1 10-15,0-6-13 0,-3 6 5 0,3-3 8 16,0 5-14-16,-3-3 5 0,3 4 1 0,-6 1 0 15,0 1 8-15,0 0 0 0,0-3 0 0,-3 3 0 16,-3 3 14-16,0-6 5 0,0 0 1 0,-3-2 0 16,3 2 16-16,-6-2 3 0,3 2 1 0,0-2 0 15,-3 2-22-15,3-5-4 0,3 2-1 0,-3-4-740 16,0-1-148-16</inkml:trace>
  <inkml:trace contextRef="#ctx0" brushRef="#br0" timeOffset="29094.6403">2199 7654 1011 0,'0'0'22'0,"0"0"5"0,-3-5 1 0,0 2 0 0,-3-2-28 0,3 0 0 0,-3 0 0 0,3-3 0 15,0 2 55-15,-3-2 5 0,3-2 0 0,-3-1 1 16,0 1-3-16,0-4-1 0,3 1 0 0,-3 0 0 16,-3 0 10-16,3 0 1 0,0-3 1 0,3 2 0 15,-9 4-25-15,6-3-6 0,-6 2-1 0,1-2 0 16,-4 5-13-16,0-3-4 0,-3 3 0 0,0 0 0 15,-3 3-8-15,0 0-1 0,1 2-1 0,-1 3 0 16,0 3-10-16,3-1 0 0,-3 4 0 0,0 2 0 16,4 2-11-16,-4 1 3 15,6 5 0-15,-6 0 0 0,0 5 0 0,6 3 0 0,0 2 0 0,0 3 0 0,4 3 8 0,-4 5-12 16,6 0 12-16,0 5-12 0,-3-2 12 0,3 0-8 16,-3 2 8-16,6 0-8 0,-3 9 8 0,0-1 0 15,3 5 0-15,-3 4-8 0,0-1 8 0,4 3 0 16,-1 2 0-16,-3-2 0 0,3-3 0 0,0 1 0 15,-3-1 0-15,0 3 0 0,3-1 0 0,3 1-12 16,0 0 12-16,-3-3-12 0,3-7 12 0,3 4-8 16,-6 1 8-16,6-1-8 15,0 4 8-15,6 1 0 0,-6-1 0 0,3-1-8 16,6-3 8-16,-3 1 0 0,6 2 0 0,-3 0-8 0,-6 1 8 0,6-1 0 16,0 0 0-16,-1 0 0 0,4 0 0 0,-9-2-12 15,6 2 12-15,0-2-12 0,0-3-4 0,-3 0 0 16,0-3-1-16,3-5 0 0,0-3 17 0,3-5-10 15,-3 0 10-15,0-2-8 0,6-6 8 0,-4-3 0 16,7-2 0-16,0-6-8 0,3-2 8 0,3-2 8 16,3-6-8-16,2-6 11 0,1-2-1 0,6-2 0 15,0-9 0-15,-1 0 0 0,1-5 2 0,-6-5 1 16,6-2 0-16,-1-7 0 0,1 1-13 0,3-2 9 0,2-9-9 16,-2 0 8-16,3-5-8 0,-13 11 8 0,1-3-8 0,0-6 8 15,-3-2-8-15,0-2 8 0,-1 2-8 0,-2-5 8 16,-3-1-8-16,3-2 0 15,-3 0 0-15,-3-5 0 0,2 0 0 0,-2 0 0 0,-3-3 0 0,0-3 0 16,0-2 0-16,-6-24 0 0,-3 11 0 0,0 5 8 16,-9 0 0-16,0 0 0 0,-6 0 0 0,-6 0 0 0,3 5 0 0,-9 3 0 15,0 2 0-15,3 3 0 0,1 6 15 0,2 2 2 16,0 0 1-16,-3 0 0 0,3 0 14 0,3 3 4 16,-3 0 0-16,3 2 0 0,1 0-11 0,-1 6-1 0,0 2-1 0,-3 1 0 15,0 2-12-15,-3-3-3 0,0 3 0 0,-3 0 0 16,1 0-16-16,-4 5 0 0,3 0 0 0,3 6 0 15,-3 2 0-15,0 5-19 0,4 1 3 0,5 5-656 16,-9-1-132-16</inkml:trace>
  <inkml:trace contextRef="#ctx0" brushRef="#br0" timeOffset="30284.2215">4059 7586 1062 0,'0'0'23'0,"0"0"5"0,0 0 0 0,0 0 3 15,0 0-31-15,0 0 0 0,0 0 0 0,0 0 0 0,0 0 92 0,0 0 13 16,0 0 3-16,0 0 0 0,0-8-13 0,-3 2-3 16,3-2 0-16,-3-2 0 0,6-3-32 0,-6-1-6 15,-3 1-2-15,0 0 0 0,0-3-11 0,3 3-2 16,-6 0-1-16,3-3 0 0,-6 0-14 0,3 3-4 15,0-3 0-15,-2 0 0 0,-4 0-9 0,0 0-3 16,-3 3 0-16,0 0 0 0,0-1-8 0,0 1 0 16,-2 0 0-16,-4 2 0 15,3 1 0-15,-3 2 0 0,0 0 0 0,3 3 0 16,1-1 0-16,-1 4 0 0,0 4 0 0,0 1 0 0,0 2 0 0,3 3-11 16,3 0 11-16,1 5-8 0,2 1-1 0,-3 2 0 15,3 2 0-15,0 1 0 0,3 2 0 0,-3 3 0 16,0-1 0-16,3 4 0 0,0 5 1 0,0-1 0 15,-2 4 0-15,-1 4 0 0,3 4 8 0,-3 2-8 16,0-3 8-16,0 3-8 0,0-3 8 0,0 3 0 0,3 3 0 16,-3 2 0-16,0 0 0 0,1 3 0 0,-1 6 0 0,3-6 0 15,-3 2 0-15,3-2-8 0,0-3 8 0,3 1 0 16,0-6 0-16,0 0 0 0,0-1 0 0,3 4 0 16,0 2 0-16,0 1 12 0,0-4-4 0,3 4 0 15,0-4-8-15,0 1 8 0,0-6-8 16,-3 0 8-16,3 3-8 0,0 0 0 0,0 3 0 0,3 2 0 15,-3-5 0-15,0 3 0 0,3-3 0 0,0-3 8 16,-3-5-8-16,3 3 0 0,0-3 0 0,0 3 0 16,3-1 0-16,0 1 0 0,-3-3 0 0,6 3 0 15,-3-6 0 1,3 1 0-16,0 2 0 0,0 0 0 0,0-3 0 0,0 0 0 16,-1 1 0-16,4 2 0 15,-3 0 0-15,3-3 0 0,0 3 0 0,-3-2 0 0,3-3 0 0,-3 2 0 16,6-2 0-16,-3-1 0 0,0-1 0 0,-1-4 0 15,4-2-8-15,0 0 8 0,3-3 0 0,6-3-8 16,-9-2 8-16,6-3 0 0,2 1-8 16,4-6 8-16,-3-3-8 0,3-2 8 0,3-3 0 0,-4-3 0 15,4-5 0-15,-3 0 0 0,3-5 0 0,-3-6 0 16,5-2 0-16,-11 3 0 0,3-4 0 0,0-7 8 0,0-2-8 16,2-7 8-16,1-4-8 0,0-3 0 0,-3-5 0 0,8-22 8 15,-5 1-8-15,-6 21 8 16,-3-8-8-16,0-3 8 0,0-5-8 0,0-6 0 0,-4 1 0 0,1-3 8 15,-3-3-8-15,0-24 0 0,-3 14 8 0,-3 2-8 16,-6 1 0-16,-3 4 8 0,-3-2-8 0,3 6 0 16,-6 7 0-16,-3-3 0 0,0 4 0 0,-3-4 0 15,1 1 12-15,-1-3-3 0,-3 2 0 0,3 1 0 16,-3 2 5-16,3 8 1 0,0 3 0 0,0 5 0 16,1 0-15-16,2 3 0 0,-3 2 0 0,6 6 0 31,0 5-26-31,3 5-11 0,3 6-3 0,-3 2-916 0</inkml:trace>
  <inkml:trace contextRef="#ctx0" brushRef="#br0" timeOffset="37667.5519">2699 12869 939 0,'0'0'20'0,"0"0"5"0,0 0 1 0,0 0 1 15,0 0-27-15,0 0 0 0,0 0 0 0,0 0 0 0,0 0 27 16,0 0 0-16,0-2 0 0,6-1 0 0,0 0 12 0,2-2 2 0,-5 2 1 0,6 1 0 15,3-1 13-15,-3-2 2 0,3 2 1 0,0 1 0 16,0-4-17-16,0 4-3 0,3-4-1 0,-3 4 0 16,5-4-12-16,-2 1-2 0,-3-3-1 0,3 3 0 15,0-3 9-15,-3 0 1 0,0-3 1 0,0 4 0 16,0-4 0-16,-3-2 0 0,0-1 0 0,-4 1 0 16,4-3-4-16,-3 0-1 0,0 1 0 0,0-1 0 15,-3 0-2-15,3 3-1 0,-3-1 0 0,-3-1 0 16,3 1-8-16,0 4-1 0,-3-4-1 0,0 4 0 15,-3-1-4-15,0 1-1 0,0-1 0 0,0 3 0 0,-3 0-1 0,3 3 0 16,-6-3 0-16,0 3 0 0,3-1-1 0,-5 4-8 16,-1-3 12-16,0 5-4 0,-3 0-8 0,0 0 0 15,0 5 0-15,0-3 0 0,3 4-8 0,0 2 8 16,0 0-10-16,1 0 10 0,2 0-11 0,-3 5 11 16,3 0-12-16,0 0 12 0,3 3-11 0,0 0 11 15,0 5-10-15,3-2 10 0,3 4-11 0,0-1 11 16,0-1-12-16,0 3 12 0,3-3-10 0,3-3 10 15,0 1-8-15,0-1 8 0,3 1 0 0,0-1-8 16,3-2 8-16,-3-3 0 0,5 1 0 0,1-4 0 16,-3 1 0-16,3-3-8 0,0-3 8 0,0 0 0 15,0 1 0-15,-3-4 8 0,0 1-8 0,0 0 8 0,-1-1-8 0,1-2 8 16,0-2-20-16,-3 2-4 0,3-3-1 0,0 0 0 31,0-2-32-31,0 2-7 0,3-2 0 0,-6-3-514 0,3 0-102 0</inkml:trace>
  <inkml:trace contextRef="#ctx0" brushRef="#br0" timeOffset="37895.5097">3270 12512 1362 0,'0'0'38'0,"0"0"10"0,0 0-39 0,0 0-9 0,0 0 0 0,-6 5 0 15,6 3 43-15,-3 0 6 0,3 3 2 0,0-1 0 16,0 1-11-16,0 2-3 0,0 3 0 0,0 0 0 16,0 3-1-16,3-1 0 0,-3 1 0 0,3-1 0 15,0 1-16-15,-3-3-3 0,3-1-1 0,0 1 0 16,0-2-16-16,3-4-12 0,-3 1 1 0,3-1 1 16,-3-4-142-16,3-1-29 0,-6-5-6 0</inkml:trace>
  <inkml:trace contextRef="#ctx0" brushRef="#br0" timeOffset="38627.9799">3538 12557 1172 0,'0'0'33'0,"0"0"7"0,0 0-32 0,0 0-8 0,-3-5 0 0,3 2 0 15,-6-2 89-15,6 0 16 0,-3-1 3 0,0 4 1 16,-3-4-36-16,3 1-7 0,3 5-2 0,-3-3 0 16,0-2-14-16,-3 3-3 0,3-1-1 0,3 3 0 15,-6-3-7-15,0 3-2 0,3-2 0 0,3 2 0 16,0 0-16-16,-6 2-3 0,1 4-1 0,-1-1 0 15,3 3-17-15,0 0 0 0,0 2 0 0,0 3 0 16,0 3 0-16,3 3-9 0,0-1 1 0,0 4 0 16,0 1 8-16,3 1 0 0,0-3 0 0,0 1 0 15,0-1 0-15,0-3-8 0,3-2 8 0,-3 0-12 16,2 0 12-16,1-3 0 0,-3 0 0 0,3-2 0 16,-3-3 0-16,3-3-13 0,-6-5 3 0,3 3 1 15,-3-3 9-15,9 0 0 0,-3-3 0 0,0 0-8 16,0-2 8-16,-3-3-8 0,3 0 8 0,0 0-8 15,-6-2 8-15,3-1-10 0,0 1 10 0,0-1-10 16,0 0 10-16,0 1-12 0,0 2 12 0,0 0-12 0,0 0 12 16,-3 8-8-16,0 0 8 0,0 0-8 0,6-3 8 0,-6 3-12 15,6 3 12-15,3 2-12 0,-3 3 2 0,-1 0 0 16,1 3 0-16,0 2 0 0,3 3 10 0,-3-3-8 16,0 6 8-16,0-1-8 0,0 1 8 0,-3-1 0 15,3-2 0-15,-3 3 0 0,0-4 20 0,0 1 0 16,-3 6 0-16,0-1 0 0,0-3 20 0,-3 3 4 15,0 1 1-15,-3-1 0 0,0 0 12 0,0-3 3 16,0 1 0-16,-3-1 0 0,0-2-12 0,0-2-1 16,-2-4-1-16,2-2 0 0,0 0-23 0,0-3-5 0,-3 1-1 0,3-4 0 31,0-2-37-31,0-2-8 0,0-1-2 0,3-5-714 0,0 0-144 16</inkml:trace>
  <inkml:trace contextRef="#ctx0" brushRef="#br0" timeOffset="39620.5337">3690 12652 992 0,'0'0'28'0,"0"8"7"0,0-8-35 0,0 6 0 0,0 4 0 0,6-2 0 0,-3 0 72 0,0 0 7 0,3-3 1 15,0 3 1-15,0-2-25 0,3-1-4 0,-4 0-2 0,4-2 0 16,0 2-9-16,3-2-1 0,-3-3-1 0,0 2 0 16,3 1 2-16,0-3 1 0,0 0 0 0,-3-3 0 15,3 1-7-15,-3-1-2 0,0-2 0 0,-1-1 0 16,1-1 11-16,0-1 3 0,-3-3 0 0,3-2 0 15,-6 0-13-15,3-1-2 0,0 1-1 0,0-3 0 16,-3 0-7-16,-3 3-2 0,3-3 0 0,0 3 0 16,-3 0-9-16,0 2-1 0,-3-2-1 0,3 2 0 15,-3-2 1-15,0 0 0 0,0 5 0 0,-3-3 0 16,0 3-3-16,0 1 0 0,0 4 0 0,-3 0 0 16,3-2-9-16,-3 2 0 0,0 3 0 0,1 3 8 31,-4 0-16-31,3-1-4 0,3 4-1 0,-3 1 0 15,3 4 2-15,0-3 1 0,0 3 0 0,0 2 0 16,6 3 1-16,-3 2 0 0,3 1 0 0,3-1 0 0,3 3 9 0,-3 1-8 0,3-1 8 0,0 0-8 0,0 0 8 0,3-2-8 16,-3-4 8-16,3 4-8 0,-3-6 8 0,3 3-13 15,-1-5 5-15,1-1 8 32,0-2-39-32,0 0 0 0,3-5 0 0,-3-1 0 15,3-2-28-15,0-5-5 0,0 0-2 0,0-3 0 16,0 0 22-16,-1-5 4 0,1-3 0 0,0-3 1 15,0 1-8-15,0-1-1 0,0 1-1 0,0-3 0 16,-3 2-12-16,0 1-3 0,0 4 0 0,0 1 0 0,-3 5 48 0,0-2 10 16,0 4 2-16,-1 1 0 0,-5 5 28 0,0 0 7 0,6-3 1 0,0 3 0 0,-6 0 14 0,6 6 3 15,0 2 1-15,-3 0 0 0,0-1 2 0,0 4 1 0,0 0 0 16,0 2 0-16,0 0 9 0,-3 0 2 16,0 1 0-16,0-1 0 0,0 3 5 0,0-3 2 15,0-3 0-15,0 4 0 0,0-6-15 0,0 2-2 0,0-4-1 0,0-6 0 16,0 7 1-16,0-7 0 0,0 0 0 0,0 0 0 15,0 0-7-15,0 0-2 0,0 0 0 0,0-7 0 16,3-1-10-16,0-3-3 0,0-2 0 0,0-3 0 16,0-3-12-16,3 1-4 0,-3-3 0 0,3 2 0 31,0-2-8-31,0 2 10 0,0 1-10 0,-3 5 10 16,6-3-10-16,-3 3 0 0,0 2 0 0,0 0 0 0,2 4 0 0,-2-4 0 15,3 0 9-15,-3 1-9 0,0 2-14 0,0 3-7 16,3 5-2-16,-3 0 0 15,0 2-3-15,0 3-1 0,0 3 0 0,0 3 0 0,0 2 11 0,0 0 1 16,-3 3 1-16,3 0 0 0,0 5 14 0,-3-2-9 0,3 5 9 0,0-3-8 16,-3 0-1-16,2 0 0 0,1 0 0 0,0-5 0 31,0 0-99-31,3 0-20 0,0-3-4 0,0-2-724 0</inkml:trace>
  <inkml:trace contextRef="#ctx0" brushRef="#br0" timeOffset="40262.4815">4461 12478 1404 0,'0'0'31'0,"0"0"6"0,0-6 2 0,0 6 0 0,0 0-31 0,0 0-8 0,0 0 0 0,0 0 0 15,0 0 31-15,0 0 5 0,0 0 0 0,6 6 1 16,0-4-15-16,0 4-3 0,3 2-1 0,-4 2 0 15,4-4-3-15,-3 7-1 0,3 0 0 0,0 3 0 16,0 0 7-16,0 0 2 0,0-1 0 0,0 4 0 16,-3 0 17-16,3-1 4 0,-3-2 1 0,3 0 0 15,0-3-8-15,-3 0-1 0,3-2-1 0,-1-1 0 0,-2-2-11 0,3 0-3 16,-6-2 0-16,3-1 0 0,0-2 13 0,-6-3 2 16,0 0 1-16,6 0 0 0,3-3 3 0,-6-2 0 15,3-1 0-15,0-4 0 0,-3-1-9 0,0-2-2 16,3-3 0-16,-3 0 0 0,0-2-13 0,0 2-2 15,3-3-1-15,-3 3 0 0,3-2-5 0,-3 2-8 16,3 3 11-16,-3-3-11 0,3 3 0 0,-3-1 0 16,2 4 0-16,-2-3 0 15,3 2-16-15,0-5-11 0,-3-5-1 0,3 5-1 16,0 0-107-16,0 3-20 0,0 2-5 0,0 1-466 0,0 2-93 16</inkml:trace>
  <inkml:trace contextRef="#ctx0" brushRef="#br0" timeOffset="40744.23">4970 12435 1332 0,'0'-13'29'0,"0"13"7"0,0 0 0 0,0 0 1 0,0 0-29 0,0 0-8 0,0 0 0 0,-3-2 0 15,0-4 78-15,0 4 14 0,0 2 4 0,0-3 0 16,-3 0-22-16,0 1-4 0,0 2-1 0,0 0 0 15,-3 0-27-15,0 0-6 0,3 2 0 0,0 1-1 16,0 2-18-16,0 1-3 0,0-1-1 0,0 0 0 16,3 3-13-16,-2 5 0 0,-1 1 0 0,3-1-10 0,0 5 10 0,0 3 0 15,3-5 0-15,0 3 0 0,0 2 0 16,3-2 0-16,0-4 0 0,0-1 0 0,0-1 0 0,3 0 0 16,-1-2 0-16,-2-3 0 15,3 0 0-15,0-1 0 0,3 4-9 0,-3-3 9 0,3-5 0 0,0-1 0 16,-3 1 0-16,6 0 0 0,-3-6 0 15,3-2 0-15,-6-3 12 0,3-3-4 0,0-2 5 0,-3-3 1 16,2 0 0-16,-2-2 0 0,3-1-14 0,-6 3 11 16,3-5-11-16,-3 5 10 0,-3 0-10 0,3 6 0 15,-3-1 0-15,0 3 8 0,0 3-8 0,0 5 0 16,0-5 9-16,0 5-9 0,0 0 0 0,0 0 0 0,0 0 0 0,0 5 0 16,3 3-11-16,-6 2 0 0,3 1 0 0,3 0 0 15,0 4 11-15,-3 1 0 0,0-2-9 0,3 4 9 16,0-2 0-16,3 0 0 0,0-3 0 0,0 3 0 15,0-3-11-15,0 0 3 0,0-2 0 0,3-3 0 32,-3-3-44-32,0 1-8 0,0-6-1 0,3 0-1 15,0-3-46-15,-4-5-10 0,1 0-2 0,0-5-593 16</inkml:trace>
  <inkml:trace contextRef="#ctx0" brushRef="#br0" timeOffset="40994.2977">5166 11837 1173 0,'0'0'25'0,"0"0"6"0,0 0 1 0,0 0 2 0,0 0-34 0,3 8 0 0,0 3 0 0,0-3 0 16,0 5 84-16,3 0 11 0,-3 1 1 0,3 1 1 15,0 1-26-15,-3 6-6 0,3-1-1 0,0 10 0 16,0 1-1-16,0-3-1 0,-3 0 0 0,0-2 0 15,-3 5-29-15,3-1-5 0,0 6-2 0,-3 0 0 0,0 0-14 0,0 3-4 16,0-5 0-16,0 7 0 0,0-5-8 0,3 0 0 16,-3-5 0-16,0-1-11 0,3-1-6 0,0-4-2 15,-3-2 0-15,0 0-587 16,3-3-118-16</inkml:trace>
  <inkml:trace contextRef="#ctx0" brushRef="#br0" timeOffset="41903.0296">5503 12319 1650 0,'0'0'47'0,"0"0"9"0,-3 3-44 0,3-3-12 15,0 0 0-15,-3 8 0 0,0-3 59 0,0 0 9 16,3 3 3-16,-3 3 0 0,3-3-25 0,0 5-5 16,0-3-1-16,3 1 0 0,0 2-16 0,-3 0-4 15,3 1-1-15,-3 2 0 0,3-3-7 0,-3 3 0 16,0-3-1-16,3 3 0 0,-3 0 1 0,3 0 1 15,-1-1 0-15,1-1 0 0,-3 2 2 0,3-3 0 16,3-3 0-16,-3 4 0 16,3-6-5-16,-3-1-1 0,3 1 0 0,0-5 0 15,3 2 4-15,-3-5 1 0,0 0 0 0,3-2 0 0,-3-4 5 0,3 1 1 16,-3-5 0-16,0 2 0 0,3-6-12 0,-3 1-8 16,3 0 12-16,-3-3-12 0,-1 0 13 0,1 0-4 15,0 0-1-15,0 3 0 0,-6 0-8 0,3 0-11 16,0-1 3-16,0 1 0 0,-3 3 8 0,0-6 0 15,0-5-9-15,3 5 9 0,-3 8 0 0,0 8 0 16,0 0 0-16,0 0 8 0,0 0-8 0,0 0-11 16,0 0 3-16,0 8 0 0,3 2 8 0,0-2-13 15,-3 3 5-15,3 2 8 0,0 0-12 0,3 3 12 16,-3 3-10-16,3-1 10 0,0-5 0 0,3 3-9 0,0-2 9 16,0-4 0-16,0 3 0 0,0-5 0 15,3 3 0-15,-1-6-8 0,1 0 8 0,0-2-8 16,0-3 8-16,0 0-8 0,0-3 8 0,0-2 0 0,0 0 0 0,0 0 0 15,0-3 0-15,0 0 0 0,-4-3 10 0,1-2-10 16,3 2 9-16,-3-2-9 0,-3 3 8 0,3-4-8 16,-3-2 8-16,-3 3-8 0,3-3 0 0,-3-2 8 15,-3 2-8-15,0-3 0 0,-3-2 0 0,3 3 8 16,0 2-8-16,-6 0 0 0,0 3 0 0,0 2 8 0,0-2-8 0,0 5 0 16,-3 3 0-16,0-3 8 0,6 5-8 0,-3 0 0 0,-3 6 0 15,4 0 0-15,-1 2-13 0,3 3 1 16,-3 0 1-16,3 2 0 0,-6 4 3 0,6-4 0 15,3 4 0-15,-3 1 0 0,3 4 8 0,0-1 0 16,3 1 0-16,0-1 0 0,0-2 0 0,0 3 0 0,3-1 0 0,3 1 8 16,0-1-8-16,-1 1 0 0,1-3 0 0,-3 2 0 15,6-4-13-15,-3-1 2 0,6 0 1 0,-3-2 0 32,0-3-32-32,3 0-6 0,0-3-2 0,0-3 0 15,-1 1-42-15,-2-3-8 0,3-5-1 0,0 0-448 0,3-1-90 0</inkml:trace>
  <inkml:trace contextRef="#ctx0" brushRef="#br0" timeOffset="42298.9064">6333 12144 1609 0,'0'0'35'0,"-3"-8"7"0,0-2 2 0,-3 2 2 0,0 0-37 0,-3 3-9 0,3-1 0 0,0 6 0 16,-3 0 53-16,3 0 9 0,-5 0 2 0,2 0 0 15,0 3-16-15,0 0-4 0,0-1 0 0,3 1 0 16,0-3-23-16,-3 3-5 0,3 7 0 0,0-2-1 16,0 3-5-16,0-1-1 0,0 1 0 0,3 2 0 15,-3 0-9-15,3 1 8 0,0-1-8 0,3 3 8 16,0 0-8-16,3-1 0 0,0 1 0 0,3 0 0 16,0-3 0-16,6 3 0 0,0-2-9 0,0 1 9 15,3-1 0-15,0-1-12 0,0 0 12 0,2 0-10 31,4 1 10-31,-3-1 0 0,-3-3 0 0,0 1 0 0,0 0 0 0,0-1 0 0,-3 1 0 0,-1 2 0 16,-2-2 0-16,0 2 0 0,0 0 0 0,-3 0 8 16,-6 0 8-16,3 1 3 0,-3 2 0 0,0-1 0 31,-3 1 18-31,0 3 4 0,0-1 1 0,-3-2 0 16,0 3-8-16,0-3-2 0,-6-1 0 0,4-1 0 0,2-4-24 0,-3-2-8 0,-3 0 0 0,3-3 0 31,-3 1-90-31,0-4-25 0,3-2-5 0</inkml:trace>
  <inkml:trace contextRef="#ctx0" brushRef="#br0" timeOffset="43329.9805">2115 14444 885 0,'-12'-3'19'0,"6"3"4"0,0-3 1 0,-6 1 2 0,4 2-26 0,-1-3 0 15,-3 0 0-15,3 3 0 0,-9 0 44 0,6 0 4 16,-6 0 1-16,0 3 0 0,-3 0-17 0,1 2-3 16,-4-2-1-16,3 5 0 0,-6-1-7 0,6 1-1 0,-2 6-1 0,-1-1 0 15,-3 0 12-15,6 3 2 0,-3 0 1 0,3 5 0 16,7 0 10-16,-7 3 3 0,3 0 0 0,0 0 0 16,6-1-26-16,0 1-5 0,0 3 0 0,-3 2-1 15,7 0-3-15,2 5-1 0,-3 1 0 0,3-1 0 0,6 1-11 16,0-1 0-16,6 6 0 0,-6-6 0 0,3 3 0 0,3-3 0 15,2 1 0-15,4-1 0 0,0 3-8 0,6-2 8 16,-6 2-10-16,6-3 10 0,3 0-14 0,3-2 3 16,-4 0 1-16,7-3 0 15,3 0-15-15,0-2-3 0,-1-4-1 0,4 1 0 0,-3-5 5 0,0-1 2 16,5-2 0-16,1-3 0 0,-6-2 3 0,3-3 1 16,5-8 0-16,-5 5 0 0,6-10 9 0,0 5 9 15,2-8-13-15,-5-3 5 0,3-2 8 0,-4-3 0 16,1-5 0-16,-9 3 0 0,3-4 8 0,-4-1-8 15,-2-6 10-15,6-6-10 0,-3 6 16 0,-3-8-2 0,-4-3-1 16,7-15 0-16,-3 2 10 0,-9 0 1 0,-3 3 1 0,-3-1 0 16,0-2 8-16,-9 16 2 15,0-2 0-15,0-4 0 0,-6 4-21 0,-3-1-4 0,0-5-1 0,-6 5 0 16,0 1 6-16,-6-14 1 0,-11 2 0 0,2 7 0 16,0 1-3-16,-6 9 0 0,-2-1 0 0,-4 4 0 15,-3 4 11-15,1 3 3 0,-4 6 0 0,3 5 0 16,1-1-27-16,5 9-14 0,6 0 2 15,0 2-516-15,1 6-102 0</inkml:trace>
  <inkml:trace contextRef="#ctx0" brushRef="#br0" timeOffset="44172.0746">3833 15560 1108 0,'-9'-5'31'0,"3"2"8"0,0 1-31 0,-6-4-8 0,0-2 0 0,0 3 0 15,0 0 26-15,-3 2 4 0,-3-2 1 0,-2 5 0 16,-4 0 16-16,0 2 3 0,0 1 1 0,0 2 0 16,-5 3 12-16,2 0 2 0,0 3 1 0,-3 2 0 15,4 0-21-15,-4 3-4 0,0 0-1 0,0 0 0 16,0 2-9-16,1 4-3 0,-1 1 0 0,6 4 0 15,-3-1-9-15,6 3-3 0,-2 1 0 0,2 1 0 16,6 1-16-16,0 2 10 0,3 1-10 0,3 5 8 0,3-1-8 16,0 6 0-16,3 5 0 0,3-2 0 0,-3 5 0 15,9-3 0-15,3 1 0 0,3-4-11 16,3-2 11-16,0 3 0 0,6-3 0 0,3 2-8 0,5-2 0 0,4-2 0 0,0-6 0 16,3 0 0-16,2-5-8 0,4-1-2 0,0-4 0 15,5-6 0 1,7-3-12-16,-4-4-2 0,1-6-1 0,0-8 0 15,-1-3-1-15,1-8 0 0,-1-2 0 0,1-5 0 0,3-9 17 0,-13 6 3 0,1-5 1 16,3-6 0-16,-7-8 22 0,1-5 5 0,-3 3 1 0,-4-6 0 16,-5-2 64-16,9-19 13 0,-9 3 2 0,-6 2 1 15,-4 4-43-15,-8 4-9 0,-3 3-2 0,-9 6 0 16,0-1-17-16,-9 6-3 0,-2 2-1 0,-10 5 0 16,-3-2 1-16,3 8 0 15,-12 0 0-15,-2 3 0 0,-10-3-136 0,-8 5-27 0,2 0-6 0</inkml:trace>
  <inkml:trace contextRef="#ctx0" brushRef="#br0" timeOffset="74581.997">15659 9260 488 0,'0'-21'13'0,"0"21"5"0,0 0-18 0,0 0 0 16,0 0 0-16,0 0 0 0,0 0 54 0,0 0 7 15,0 0 2-15,0 0 0 0,0 0 11 0,0 0 2 16,0 0 1-16,0 0 0 0,0 0-16 0,0 0-3 15,0 0-1-15,0 0 0 0,0 0-3 0,0 0-1 16,0 0 0-16,-3 0 0 0,3 0-5 0,-6-2-2 16,6 2 0-16,0 0 0 0,0 0-2 0,-3 2 0 15,3-2 0-15,-6 3 0 0,6-3-9 0,0 0-3 16,0 0 0-16,-6 3 0 0,0-1-9 0,6-2-3 16,-3 5 0-16,0 1 0 0,-3-1-9 0,6-5-3 15,0 0 0-15,0 8 0 0,0 0-8 0,0-3 12 16,0-5-12-16,3 11 12 0,0-3-12 0,0 0 12 15,-3-8-12-15,3 8 12 0,3-3-2 0,-6-5 0 0,6 3 0 16,0 2 0-16,0-5 6 0,0 0 0 0,-6 0 1 16,0 0 0-16,6-3 7 0,2 1 2 0,-2-4 0 0,0 1 0 15,-3 0 7-15,3 2 2 0,-3-5 0 0,0 3 0 16,0-3-7-16,0 0 0 0,-3 3-1 0,0-3 0 16,0 2-1-16,0 6 0 0,-3-5 0 0,0 0 0 15,0 0-2-15,0 2-1 0,-3-2 0 0,0-1 0 16,0 1-3-16,3 0 0 0,-5-1 0 0,-1 1 0 15,0 3-12-15,0 2-8 0,0 0 8 0,3 0-8 16,-3 0 8-16,0 0-8 0,3 2 8 0,0-2-8 16,0 5 0-16,0-2 9 0,0 0-9 0,6-3 0 15,-6 8 0-15,3 0 0 0,0-3 0 0,3 0 0 16,3 3 0-16,-3 0 0 0,0 3 0 0,3-6 0 0,-3-5 0 0,3 8 0 16,0 0 0-16,3-3 0 0,-6-5 0 0,0 0 0 15,6 3 8-15,0-1-8 0,0-2 10 0,-6 0-2 16,0 0 0-16,6 3 0 0,3-3-8 0,-9 0 0 15,6-3 0-15,0 1 0 16,3-1-125-16,-3 0-31 0,6 1-5 0,-3-1-2 0</inkml:trace>
  <inkml:trace contextRef="#ctx0" brushRef="#br0" timeOffset="75772.2491">15837 9287 885 0,'0'0'19'0,"0"0"4"0,0 8 1 0,0 2 2 0,0-2-26 0,0-8 0 0,0-5 0 0,-3-3 0 16,3 8 71-16,0 0 9 0,0 0 1 0,0 0 1 15,0 0 0-15,0 0 0 0,-3 8 0 0,3-8 0 16,0 0-10-16,0 0-3 0,0 8 0 0,0-8 0 16,0 0-33-16,0 5-6 0,0-5-2 0,0 0 0 15,0 0-4-15,0 0-2 0,3 8 0 0,-3-8 0 16,0 0 3-16,0 0 1 0,0 0 0 0,6 3 0 15,0 2 2-15,0-2 0 0,0-3 0 0,3 0 0 16,-9 0 0-16,6 0 0 0,3-8 0 0,0 5 0 16,-3 1-12-16,0 2-1 0,3 2-1 0,0 1 0 15,-1 0-2-15,1-1-1 0,3 1 0 0,-3-3 0 16,3 0 1-16,0-3 0 0,3-5 0 0,-3 6 0 16,0 2 0-16,0 5 0 0,-3-5 0 0,2 3 0 0,4-3 1 15,-3 2 1-15,0-2 0 0,-3-2 0 0,3 2-1 0,0 0 0 16,3 5 0-16,-3-8 0 0,0-7 0 0,2 2 0 15,-2 2 0-15,0 6 0 0,3 6-4 16,-3-1-1-16,0-5 0 0,0 3 0 0,0 2 0 0,3-2-8 16,0-1 12-16,-1-2-4 0,-2 0-8 0,3 0 12 15,0 0-12-15,0-2 12 0,0 2-12 0,0 0 0 16,0 0 9-16,0-3-9 0,2 3 0 0,-2 0 9 16,3-3-9-16,-6 3 0 0,3 0 9 0,0 0-9 15,0 0 0-15,0 0 9 0,-4-2-9 0,4 2 0 16,-6 0 0-16,6 0 8 0,0 2-8 0,0 1 0 0,-6-6 0 15,6 3 0-15,0-2 0 0,-3-1 8 0,-1 3-8 0,1-3 0 16,3 3 0-16,-3-5 0 0,3-3 0 0,-3 3 0 16,-3 5 0-16,3 2 0 0,3 1 8 0,0-3-8 15,-4 0 0-15,1 0 0 0,0 0 0 0,6-3 8 16,-3-5-8-16,0 6 0 0,-3 4 0 0,0 1 0 16,3 2 0-16,-4-2 0 0,-2-3 0 0,0 0 0 15,3-3 0-15,-3 3 8 0,0-2-8 0,-3 2 0 16,0 0 0-16,0 0 0 0,3-3 8 0,-6-2-8 15,0-6 0-15,0 6 0 0,-3 5 9 0,6 5-9 16,-6-5 8-16,0 0-8 0,0 0 10 0,0 0-10 16,6 3 0-16,-6-3 0 0,0-11-13 15,0 11 4 1,0 0-28-16,0 0-6 0,0 0-1 0,0 0 0 16,0-8-119-16,0 8-24 0,0 0-5 0,0 0-436 0,0-10-88 0</inkml:trace>
  <inkml:trace contextRef="#ctx0" brushRef="#br0" timeOffset="76241.0549">17043 9163 1138 0,'0'0'32'0,"0"0"8"0,-9 2-32 0,0 3-8 0,9-5 0 0,-3 0 0 16,-6 3 104-16,-3-3 20 0,3-5 4 0,0 0 1 16,0 5-27-16,0 0-6 0,-3 0 0 0,3 0-1 15,9 0-14-15,-8 0-2 0,-4 0-1 0,3-3 0 16,3 3-18-16,0 0-4 0,3 0-1 0,-6 0 0 15,3-3-15-15,6 3-4 0,0 0 0 0,0 0 0 0,-6 3-20 0,6-3-5 16,0 0-1-16,0 0 0 0,6 3-10 0,0 2 0 16,-6-5 0-16,6 5 0 0,3-2 0 0,0 2 0 15,-3 0 0-15,3 1 8 0,2 2-8 0,1-3 0 16,-3 0 0-16,0-2 0 0,3-1 0 0,0 4 0 16,3-4 0-16,-3 1 0 0,-3 0 0 0,3-3 0 15,0-3 0-15,-1 3 0 0,-2 3 0 0,3 2 0 16,-3 0 0-16,3 3 0 0,0 0 0 0,0-3 8 15,-6 1-8-15,6-1 0 0,0 0 0 0,-3 3 0 16,-3-5 0-16,0 5 0 0,0-3 10 0,-1 3-10 16,-2 3 12-16,-3-3-12 0,-3-3 9 0,3-5-9 15,6 5 0-15,-6 3 9 0,-3 0-1 0,0-3-8 16,6 3 12-16,-3-2-4 0,-3 1 1 0,1-1 0 0,-4 2 0 0,3 0 0 16,0 2 5-16,-3 1 1 0,-3-3 0 0,3 2 0 15,0 1 1-15,0 2 1 0,-6-2 0 0,3-1 0 16,-3 4 0-16,3-4 0 0,0 3 0 0,0-2 0 15,-3-3-4-15,3 2-1 0,4 1 0 0,-1-3 0 16,0 0-12-16,0 0 0 0,6-8 0 0,0 5 0 16,0-5-10-16,-6 5-2 0,3 1 0 0,3-6 0 31,0 0-114-31,0 0-23 0,0 0-5 0</inkml:trace>
  <inkml:trace contextRef="#ctx0" brushRef="#br0" timeOffset="78143.713">17956 8662 993 0,'0'0'21'0,"0"0"5"0,0 0 1 0,0 0 2 0,0 6-29 16,-2 2 0-16,-1 0 0 0,0 0 0 0,3 0 60 0,0 5 7 0,-3-3 1 0,0 4 0 15,3 1-22-15,0-1-4 0,0 4-1 0,0 1 0 16,0 2-3-16,0 0-1 0,0-2 0 0,0 4 0 15,0-1-17-15,3 4-4 0,0 0-1 0,-3 6 0 16,3 0 4-16,0 2 1 16,-3 1 0-16,2-1 0 0,4 1 4 0,-3-1 0 15,-3 3 1-15,3 0 0 0,-3-3 3 0,3 1 1 16,-3-1 0-16,3 1 0 0,-3-1-10 0,3 0-3 16,-3 1 0-16,0-3 0 0,0-3 2 0,0 0 0 15,0-5 0-15,-3-1 0 0,3 1 10 0,-3 0 3 16,3-3 0-16,0 0 0 0,0-2 5 0,-3-1 0 15,3 1 1-15,0-6 0 0,3 3-9 0,-3-3-3 16,-3-2 0-16,3 2 0 0,3-5-9 0,-3 3-1 0,-3-6-1 16,3 3 0-16,0-8-14 0,0 0 8 0,0 0-8 0,0 0 0 15,0 0 0-15,0 0-10 0,0 0 0 0,0 0 0 32,0 0-106-32,0 0-20 0,0 0-5 0,6-8-462 0,0 0-92 0</inkml:trace>
  <inkml:trace contextRef="#ctx0" brushRef="#br0" timeOffset="78487.4484">17956 8768 1364 0,'0'0'30'0,"0"0"6"0,0 0 2 0,0 0 0 0,6 0-30 0,-6 0-8 15,6-2 0-15,0-1 0 0,3 0 64 0,-3 3 11 16,-6 0 2-16,9-2 1 0,0-1-10 0,0 0-1 15,3-2-1-15,-3 2 0 0,-3 1-20 0,3-1-4 16,0 1-1-16,0-1 0 0,-3 0-25 0,-1 3-4 16,4-2-2-16,-3 2 0 15,3-3-33-15,-3 3-6 0,0 0-2 0,3 0-857 0</inkml:trace>
  <inkml:trace contextRef="#ctx0" brushRef="#br0" timeOffset="78839.7874">18358 8903 1450 0,'0'0'32'0,"0"0"6"0,0 0 2 0,0 0 1 0,0 0-33 0,0 0-8 16,0 8 0-16,0 0 0 0,3 0 103 0,-3 0 18 0,0 0 4 0,0 3 1 16,0-4-35-16,0 7-7 0,-3-4-2 0,3 1 0 15,0 2-26-15,0 0-6 0,0 1-1 0,0-4 0 16,0 3-25-16,0-2-6 0,3-3-1 0,-3 2 0 15,0 1-17-15,3-3 0 0,-3-3 0 0,0 3 0 16,0-8-31-16,3 5-9 0,-3 3-3 0,0-8-653 16,3 6-132-16</inkml:trace>
  <inkml:trace contextRef="#ctx0" brushRef="#br0" timeOffset="79303.2757">18454 9620 1080 0,'0'0'24'0,"-3"6"4"0,-3-1 2 0,3 3 0 0,0 0-30 0,0 2 0 0,0-2 0 0,3 3 0 15,-3 2 67-15,0 0 7 16,0 1 2-16,3-1 0 0,0 0-22 0,0 0-4 16,3-2-1-16,0-1 0 0,0 1-17 0,3-3-3 15,0-3-1-15,0 3 0 0,0-3-12 0,-1-2-2 0,-5-3-1 0,9 0 0 16,-3 0 3-16,3 0 0 0,-3-3 0 0,3-2 0 15,-3 0 13-15,0-3 3 0,3 0 1 0,-6 0 0 16,0-3 15-16,0 1 2 0,0-1 1 0,-3 1 0 16,-3-4-5-16,3 7-1 0,-6-4 0 0,3 3 0 15,-3 0 7-15,0 0 2 0,-3 0 0 0,0 3 0 16,3 0-15-16,-3-1-3 0,0 1-1 0,1 2 0 16,-1 3-24-16,0-2-11 0,3 2 10 0,0 0-10 15,-3 0-24 1,9 0-12-16,0 0-1 0,-3-6-1053 0</inkml:trace>
  <inkml:trace contextRef="#ctx0" brushRef="#br0" timeOffset="79960.5692">18659 8850 1037 0,'0'0'29'0,"0"0"7"0,-3-2-28 0,3 2-8 0,0 0 0 0,-3-6 0 16,3 1 92-16,0 0 18 0,3 0 3 0,0-1 1 15,0 4-24-15,-3 2-5 0,3-6-1 0,3 4 0 16,0-4 40-16,3 6 7 0,-9 0 1 0,6-2 1 0,3 2-121 0,0 0-24 15,-1 0-4-15,1 0-2 0,0 2 30 0,0 1 7 16,3 0 1-16,-3-1 0 0,0 4-11 0,3-4-1 16,-3 4-8-16,0-1 12 15,-3 0-4-15,3 3 0 0,-3 0-8 0,0 0 12 16,0 2-4-16,2 1 0 0,-5 2-8 0,3 1 12 0,-3-1-4 0,0 3 0 16,0 0-8-16,0 2 12 0,0 3-4 0,0 0 0 15,0 1-8-15,-3 1 12 0,3 4-4 0,-3-3 0 16,6-1-8-16,-6 1 12 0,3 0-12 0,-3 0 0 15,3 0-9-15,3 2 9 0,-6 1 0 0,3-1 0 16,0-2 0-16,0 2 0 0,-3 1 0 0,3 2 0 16,-3 0 0-16,3 3 0 0,-3-3 0 0,3 0 0 15,0-3 0-15,0 4 0 0,0-4 0 0,0-2 0 16,-3 2 8-16,0-2-8 0,3 3 0 0,-3-1 0 16,3-5 0-16,0 3-12 0,-3-3 12 0,0 0 0 0,0 0 0 15,3-2 0-15,-3-1 12 0,0-2-2 0,-3 0 0 0,3-3 0 16,0 3 8-16,0-2 2 0,0-4 0 0,-3 1 0 15,3-3-8-15,-3-3-2 0,3-5 0 0,0 0 0 16,0 0-26-16,0 0-4 0,0 0-2 0</inkml:trace>
  <inkml:trace contextRef="#ctx0" brushRef="#br0" timeOffset="82724.296">15614 9102 798 0,'0'0'22'0,"0"0"6"0,0 0-28 0,0 0 0 0,3 5 0 0,-3-5 0 15,3 8 65-15,-3-8 7 0,3 5 2 0,-3-5 0 16,0 0 4-16,0 0 1 0,0 0 0 0,3 5 0 0,-3-5 5 0,0 0 2 16,0 0 0-16,0 0 0 0,6 0 3 0,-6 0 1 15,6 0 0-15,-3-2 0 0,0-3-21 0,0-3-4 16,0 2-1-16,-3-2 0 0,0 0-20 0,3-2-4 16,-3-1 0-16,0-2-1 0,0-3-8 0,0-2-2 15,0 2 0-15,-3-3 0 0,3 1-5 0,0-1 0 16,-3 1-1-16,3-6 0 0,0 0-5 0,-3 0-1 15,0 0 0-15,0-5 0 0,3 0 1 0,-3-5 0 16,0-1 0-16,0-4 0 0,3 4-2 0,-3-2-1 16,0 0 0-16,-3 3 0 0,3-1-1 0,0 1 0 0,0-3 0 15,0 3 0-15,0-1-5 0,3 1-1 0,0 2 0 0,-3-2 0 16,0-1-8-16,3 1 12 0,0 2-12 0,0 3 12 16,-3-3-12-16,6 6 8 0,-3 2-8 0,0 3 8 15,0 0-8-15,-3 0 12 0,3 2-12 0,0 1 12 16,-3-1-4-16,3 3 0 0,0 6 0 0,-3-4 0 15,3 1-8-15,-3 2 12 0,3 1-12 0,0-1 12 16,-3 3-12-16,3 0 8 0,-3 3-8 0,3-3 8 16,0 3-8-16,0 0 0 0,0-1 0 0,0 4 0 15,0-1 0-15,0 3 8 0,0 0-8 0,0 0 0 16,0 0 0-16,0 0 0 0,0 0 0 0,0 0 0 16,0 0 0-16,0 0 0 0,0 0 0 0,0 0 0 15,0 0-20-15,0 0 3 0,0 0 1 0,0 0 0 16,0 0-15-16,0 0-2 0,0 0-1 0,0 0 0 15,0 0-19-15,0 0-4 0,0 0-1 0,0 0 0 16,0 0-106-16,0 0-20 0,0 0-5 0,0 0-439 16,0-5-87-16</inkml:trace>
  <inkml:trace contextRef="#ctx0" brushRef="#br0" timeOffset="83150.7945">15516 7490 899 0,'0'-16'25'0,"0"16"7"0,0 0-32 0,0 0 0 15,0 0 0-15,0 0 0 0,0 0 88 0,0 0 12 16,-6 6 3-16,6-6 0 0,0 0-21 0,-6 8-4 16,0 0-1-16,0 2 0 0,-3-2-21 0,6 5-4 15,-6 1 0-15,0-1-1 0,0-3-3 0,3 4-1 16,0 4 0-16,-3-2 0 0,0-3-7 0,0 6 0 15,-2-6-1-15,8 3 0 0,0 0 2 0,-3 0 1 16,3-6 0-16,0 3 0 0,3-2-6 0,0-3-2 16,0 0 0-16,0-8 0 0,0 0-13 0,0 0-2 15,0 0-1-15,0 0 0 0,9 0-1 0,-3-3 0 0,3-2 0 0,-4-3 0 16,1 0-3-16,3-2-1 0,-3-6 0 0,3 0 0 16,0-3 3-16,-3 3 0 0,0-2 0 0,3 2 0 15,0 0-3-15,-3 3 0 0,0 0 0 0,0-1 0 16,-3 7-5-16,0-1 0 0,0 2-8 0,0 1 12 15,3 0 2-15,-3 2 0 0,-3 3 0 0,0 0 0 16,0 0-2-16,6 5 0 0,0 1 0 0,-3 2 0 16,2 2 3-16,1-2 0 0,0 5 0 0,3 1 0 15,-6 1-2-15,6 4 0 0,-3-1 0 0,0 1 0 16,3 0-5-16,-3 2-8 0,0 0 11 0,3-3-11 16,-3-2 0-16,0 0 0 0,6 0 0 0,-6-5-831 15,6-1-161-15</inkml:trace>
  <inkml:trace contextRef="#ctx0" brushRef="#br0" timeOffset="84988.642">16153 6525 1030 0,'0'0'29'0,"0"0"7"0,0 0-36 0,0 0 0 0,0 0 0 0,0 0 0 16,0 0 56-16,0 0 4 0,0 0 0 0,0 0 1 15,0 0 8-15,0 0 2 0,6 8 0 0,-3 0 0 16,0-1-9-16,0 4-2 0,0 0 0 0,0 2 0 0,-3 3-20 0,2 2-4 16,-2 1 0-16,3 2-1 0,-3 0-7 0,-3-2-2 15,3 2 0-15,-2 8 0 0,-1 8-6 0,3 0-2 16,-6-3 0-16,6 3 0 0,-3 0 1 0,-3 14 0 15,3-9 0-15,0-2 0 0,-3 2 7 0,3 0 2 16,-3-2 0-16,0-3 0 0,3-2 4 0,0-1 0 16,3 0 1-16,-3-5 0 0,3-7-12 0,0 1-2 15,0 1-1-15,0-3 0 0,3-5-2 0,-3-3-1 0,3 1 0 0,3-1 0 16,-6-2 4-16,3-1 1 0,3-5 0 0,-3 3 0 16,-3-8-3-16,0 0 0 0,9 8 0 0,-9-8 0 15,0 0-5-15,9 6 0 0,-9-6-1 0,0 0 0 16,14 5-3-16,-14-5-8 0,12 5 12 0,-12-5-4 15,15 3-8-15,-15-3 0 0,0 0 0 0,12 2 0 16,-12-2 0-16,15 3-17 0,-15-3 2 0,12 0 1 31,-12 0-94-31,15-3-18 0,-15 3-4 0,12-2-540 16,3-1-108-16</inkml:trace>
  <inkml:trace contextRef="#ctx0" brushRef="#br0" timeOffset="85320.7845">16185 6458 1789 0,'0'0'39'0,"0"0"8"0,0 0 1 0,0 0 4 0,0 0-42 0,0 0-10 15,0 0 0-15,9-2 0 0,0 2 60 0,-3 0 11 16,3-3 1-16,0 3 1 0,0-2-16 0,0-1-3 16,3 0-1-16,0 1 0 0,0-4-15 0,0 1-3 15,-1 2-1-15,1-2 0 0,-6 0-21 0,3 2-4 16,6-2-1-16,-3 2 0 0,-3-2-8 0,0 2-9 0,0 1 9 0,0 2-13 31,0-3-115-31,-9 3-24 0,0 0-4 0</inkml:trace>
  <inkml:trace contextRef="#ctx0" brushRef="#br0" timeOffset="85927.4731">16620 6578 1753 0,'0'0'38'0,"0"0"8"0,0 0 2 0,-3 2 2 0,-3 3-40 16,6-5-10-16,-3 3 0 0,-3 2 0 0,0-2 47 0,0 2 7 15,3 1 2-15,3 2 0 0,-3-3-19 0,3 5-3 16,-3-2-1-16,3 3 0 0,3 0-21 0,0-1-4 0,-3 1 0 0,3 2-8 16,3 0 13-16,-3 3-4 0,3-3-1 0,-3 1 0 15,3-4-8-15,0 1 0 0,3-1 0 0,-3 1 0 16,0-3 0-16,0 0 10 0,3 0-1 0,0 0 0 15,-3-3 19-15,3-2 4 0,2-3 1 0,1-3 0 16,-3 3 6-16,6-3 1 0,-9-5 0 0,6-2 0 16,0-3-1-16,-6-1 0 0,-3 1 0 0,0 2 0 15,3-2 8-15,0 3 1 0,-9-4 1 0,-3 1 0 16,0-3-17-16,3 6-3 0,0-3-1 0,-6 5 0 16,-6-3-4-16,3 0-2 0,6 6 0 0,0 0 0 15,-6 5-22-15,3-3 0 0,1 1-10 0,2 2 10 16,0 2-110-16,-3 1-15 0,3-1-3 0,-3 6-652 15,6 3-129-15</inkml:trace>
  <inkml:trace contextRef="#ctx0" brushRef="#br0" timeOffset="86252.6009">16712 7215 1576 0,'0'0'35'0,"0"5"7"0,3 3 2 0,-3 0 0 0,-3 0-36 0,3 0-8 16,6 5 0-16,-6 1 0 0,-6 4 86 0,6 1 15 15,3-1 3-15,0 1 1 0,-3 2-17 0,0 0-3 16,-3 0-1-16,3-2 0 0,3-1-13 0,-3 3-3 15,0-5-1-15,0 0 0 0,0-3-28 0,0 1-6 16,0-1-1-16,-3-2 0 0,3-4-32 0,3-1 0 0,-3-6 0 0,0 0 0 31,0 0-18-31,0 0-7 0,6 2-2 0,0-2 0 16,0 0-101-16,0-5-20 0,-3 0-4 0,3-6-500 0,3-2-101 0</inkml:trace>
  <inkml:trace contextRef="#ctx0" brushRef="#br0" timeOffset="86883.0242">16915 6509 2174 0,'0'0'48'0,"0"0"9"0,0 0 3 0,0 0 1 0,0 0-49 0,0 0-12 16,0 0 0-16,0 0 0 0,0 0 45 0,0 0 7 15,0 0 0-15,9 0 1 0,3 0-24 0,-1-3-5 16,1 0 0-16,0 1-1 0,-3-3-7 0,6 2-2 0,0 0 0 15,0 1 0-15,-3 2-14 0,0 0 0 0,3 0 0 0,-1 2 0 16,-2 1 0-16,0 0 0 0,-3-1 0 0,3 1 0 16,0 5 8-16,0 0-8 0,0 0 0 0,-3 0 0 15,3 2 8-15,-3 1-8 0,-1-3 0 0,-2-3 9 16,0 6-9-16,0 2 0 0,-3 3 9 0,-3-3-9 16,0 0 10-16,3 0-2 0,0 6-8 0,-3-1 12 15,0 6-12-15,0-3 8 0,3-5-8 0,-3 8 0 16,0 3 8-16,0-1-8 0,0-2 0 0,0 5 9 15,3 0-9-15,-3-3 0 0,0-4 0 0,0-1 0 16,3 3 0-16,-3-1 0 0,0 4 0 0,3-9 0 16,-3 4 0-16,3-1-12 0,3-3 4 0,-6 3 8 15,0 1-16-15,3-1 5 0,0 0 1 0,3 11 0 16,3-3 10-16,-6 3 0 0,3-6-9 0,0 0 9 0,0 1 0 0,3-6 0 16,-9 0 0-16,3 3 0 0,3-5 0 0,0-1 0 15,-6-2 0-15,0 2 0 0,3-2 0 0,-3 0 0 16,-3-3 9-16,0 1-9 0,-6-4 12 0,6 1-1 15,3 2-1-15,0-2 0 0,-9-3 13 0,6-3 2 0,0 3 1 0,0 0 0 16,3-3 6-16,-3 0 0 0,-6 1 1 0,9-6 0 16,0 0-13-16,-9 2-2 0,0 4-1 0,9-6 0 15,0 0-17-15,0 0 0 0,-12 2-13 0,3-2-823 16,9 0-164-16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9:03:08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5898 2945 470 0,'0'0'13'0,"0"0"3"16,0 0-16-16,0 0 0 0,0 0 0 0,0 0 0 15,-3 0 8-15,3 0-8 0,-6 2 9 0,6-2-9 0,-5 3 19 0,5-3-3 16,-6 3 0-16,0-3 0 0,6 0 41 0,0 0 8 15,-6 5 2-15,6-5 0 0,-6 0 17 0,6 0 3 16,0 0 1-16,0 0 0 0,0 0-8 0,0 0 0 16,0 0-1-16,0 0 0 0,0 0-18 0,0-3-3 15,0 1-1-15,0-6 0 0,0 0-15 0,0 0-3 16,3 0-1-16,0 3 0 0,0-9-1 0,3 4 0 16,0-1 0-16,0-2 0 0,-4 3-13 0,7-1-4 15,-3 0 0-15,0 1 0 0,0 2-8 0,3-5-1 16,0 5-1-16,3-3 0 0,-3 3-10 0,0 0 8 15,0 0-8-15,3 6 8 0,-3-9-8 0,3 3 0 16,-3 0 0-16,2 3 0 0,1 0 0 0,0 2 0 16,-3-2 0-16,3 2 0 0,0-2 0 0,0 5 0 0,-3 0 0 0,3-6 0 15,0 6 15-15,0-2 1 0,-1 2 0 0,1 0 0 16,3 2-16-16,0-2 0 0,3 6 0 0,0-6 0 16,-3 0-15-16,3 0 1 0,-1 0 0 0,4 2 0 15,0 1 24-15,3 5 5 0,-3-8 1 0,3 5 0 16,-1-2-26-16,1 2-5 0,-3-5-1 0,3 3 0 15,0-1 16-15,-1-2 0 0,4 0 0 0,-3 3 0 16,0-3 0-16,3 5 0 0,-1-5 0 0,4 0 0 16,3 6 0-16,-3-6 0 0,5 2 0 0,-2 4 0 15,0-6 0-15,0 2 0 0,-1 1 0 0,1 2 10 16,-6-2-2-16,3 2-8 0,5 3 12 0,1 0-4 16,-6-3-8-16,6 1 8 0,-4 2-8 0,7-1 8 15,-3-1-8-15,0-1 8 0,-7 0-8 0,4 3 8 0,6-2-8 16,-7 2 8-16,-2-6-8 0,3 3 8 0,3 1-8 0,-4-4 0 15,4 4 0-15,-3-4 0 16,0-2 0-16,-1 3 0 0,7-3 0 0,-3 5 0 0,-6-5 8 0,2-5 0 16,4 2 0-16,0 3 0 0,2-5-8 0,-5 2 0 15,0-2 9-15,3 2-9 0,2 1 9 0,1-3-9 16,-9-1 12-16,5 1-12 0,-2-3 10 0,3 0-10 16,-3 0 8-16,-4-2-8 0,4 2 8 0,-3-6-8 15,3 4 0-15,-1-3 8 0,1-3-8 0,3 2 0 16,-3 1 0-16,-1-3 8 0,1 0-8 0,0 1 0 0,-3-1 0 15,2-5 8-15,-5 5-8 0,3 0 0 0,-3-5 0 16,3 2 8-16,-7 3-8 0,4 0 10 0,0-2-10 0,0 2 10 16,-4 3-10-16,-2 0 0 0,0 2 0 0,0-2 0 15,0 2 0-15,-3 3 0 0,-3 0 0 0,-1 3 0 16,-2 0 18-16,0 2 2 0,-3 3 0 0,0 0 0 0,0 3-20 0,-9-3 0 16,6 2 0-16,0 6 0 0,0-2 19 0,-3 1-3 15,0-1-1-15,0 2 0 0,0 0 7 0,-3 2 2 16,0-4 0-16,3 1 0 0,0 1-14 0,0 0-2 15,-3 3-8-15,3-6 12 0,-3 3-12 0,3 0 8 16,-3 0-8-16,3 3 0 0,-3-11 18 0,6 5-2 0,-3 3-1 16,3 2 0-16,-3-4-27 0,3 2-4 0,2 0-2 0,1 0 0 15,-3-1 3-15,3-1 1 0,0 2 0 16,3 2 0-16,-3-4 14 0,3 1 16 0,-3-1-3 0,6 2-1 16,-3-6-12-16,3 6-18 0,-1-2 4 0,-2 2 1 15,6-1 13-15,-3-4 16 0,3 2-3 16,0 3-1-16,0-5-12 0,2 5 0 0,-2-3 0 0,6 3 0 15,-3-5 0-15,3-1 0 0,3 6 0 0,-4-5 0 16,1 2 0-16,0 1 0 0,0-4-8 0,6 1 8 16,-1 2 0-16,-2-2 0 0,3-3 0 0,0 2 0 15,2-2 0-15,1 3 0 16,0-3 0-16,6-3 0 0,-7 3-8 0,4 0 8 16,-3 0 0-16,0 3 0 0,-4-3 0 0,1 3 0 0,3-1 0 0,-3 6 0 15,2-5 0-15,-2 2 0 0,3 1 0 0,0 2 0 0,-4 2 0 16,4-2 0-16,-3 5 0 0,0-5 0 0,2 5-10 0,-5 1 10 15,3-4-8-15,-3 3 8 0,2 1 0 0,1-1-8 16,-3 3 8-16,0-3 0 0,0 0 0 0,2 3 8 16,-5 3 0-16,3-3 0 0,3 2-8 0,-3-5 0 15,-1 3 0-15,1 0 0 0,-3 0 0 0,3 0 0 16,-6-6 0-16,2 1 0 0,1 0 0 0,-3-4 0 16,0 4 0-16,0-6 0 0,0 1 0 0,-1-4 0 15,-2 1 0-15,0-3 0 16,0-3-80-16,0 1-16 0,0-4-4 0,-3 1-862 0</inkml:trace>
  <inkml:trace contextRef="#ctx0" brushRef="#br0" timeOffset="1243.4873">7518 397 993 0,'-15'5'21'0,"15"-5"5"0,0 0 1 0,0 0 2 0,-3 3-29 0,0 2 0 0,-3 0 0 0,3 3 0 15,0-2 36-15,0 2 2 0,0 0 0 0,6 2 0 16,3-2 5-16,-3 3 1 0,0-3 0 0,0 5 0 16,3-8-10-16,-3 8-2 0,3 1 0 0,-3 1 0 15,0 4-13-15,0-1-3 0,6 1-1 0,-6 7 0 16,0 1-5-16,2-1-1 0,1 6 0 0,3-3 0 16,-3 3 11-16,0 5 1 0,3 3 1 0,0-6 0 15,6 3 5-15,-6 3 1 0,-6-1 0 0,3 6 0 16,3 0 7-16,0-5 1 0,-3 5 1 0,0-5 0 15,0-1 4-15,3-4 1 0,2 2 0 0,-2-5 0 16,-6 2-18-16,0 0-4 0,6 4-1 0,0-7 0 16,-3-4-19-16,0 2 10 0,6 0-10 0,0-3 8 0,3-7 4 15,-6 2 1-15,-3-5 0 0,3 0 0 16,2 5-5-16,1-8-8 0,-9-2 11 0,3 2-11 0,3 0 10 16,0-5-10-16,-3 5 8 0,0-7-8 0,-6 2 0 0,6-3 0 15,-3 3 0-15,-3-8 0 16,0 0-27-16,0 0-4 0,0 0-1 0,0 0 0 15,0 0-106-15,0 0-22 0,0-8-4 0</inkml:trace>
  <inkml:trace contextRef="#ctx0" brushRef="#br0" timeOffset="1596.5754">7434 516 1676 0,'0'0'48'0,"0"0"9"0,0 0-45 0,0 0-12 0,0 0 0 0,0 0 0 15,0 0 16-15,6-3 0 0,-6 3 1 0,6 0 0 16,6-5 8-16,-3 5 2 0,-3-5 0 0,3 2 0 0,0-2-3 16,3 5 0-16,-3-8 0 0,0 8 0 15,0-5-9-15,2-1-3 0,1-2 0 0,0 8 0 16,-3-5-12-16,0-3 0 0,9 8 8 0,-6-5-8 0,0-3 0 0,3 8-16 0,0-5 3 0</inkml:trace>
  <inkml:trace contextRef="#ctx0" brushRef="#br0" timeOffset="2456.2183">8048 669 1011 0,'0'0'28'0,"0"0"8"16,0 0-36-16,0 0 0 0,-6 0 0 0,6 0 0 15,0 0 84-15,0 0 9 0,-6-5 3 0,6 0 0 0,0-3-34 0,0 3-6 16,0-3-2-16,0 2 0 0,-3-2-16 0,3 3-3 15,3-3-1-15,-3-2 0 0,0 2-3 0,3 2-1 16,0-2 0-16,0 3 0 0,0 3-13 0,-3 2-2 16,2-6-1-16,4 1 0 0,0 2-14 0,0-2 9 15,-6 5-9-15,6 0 8 0,6 0-8 0,-3 0 0 16,-9 0 0-16,6 8 0 0,0-3 0 0,0 8 0 16,0-7 0-16,0 7 8 0,-6 0-8 0,3 0 0 31,6 3 0-31,-6 3 8 0,-6-1-8 0,3 1 0 0,3 2 0 0,3-2 8 0,-3 2-8 0,0-3 8 0,-6 1-8 15,6-3 8-15,0 2-8 0,-3 1 0 0,-9-1 0 0,3 3 8 16,6-7-8-16,0 4 0 0,-3-5 0 16,-3 1 8-16,0-1-8 0,-3 0 0 0,6 0 0 15,-3-5 8-15,-6 3-8 0,6-9 8 0,0 4-8 0,0-1 8 16,-3-2 5-16,0 2 1 0,6-5 0 0,3 0 0 16,-6-5-3-16,4 2-1 0,-4-2 0 0,3-1 0 15,3-2-10-15,0 3 8 0,-6-3-8 0,6 8 8 16,0 0-8-16,0 0 0 0,0-8 0 0,0 3 0 15,0 0 0-15,0 5 0 0,3-3 0 0,-3 3 0 32,0 0 0-32,0 0 0 0,12-5-9 0,-1 5 9 0,-2 0 0 0,3 0 0 0,-3 0 0 0,6 5 0 15,0-5 0-15,-3 0 0 0,-12 0-8 0,0 0 8 16,21 3-23-16,-6 2-1 0,-15-5 0 0</inkml:trace>
  <inkml:trace contextRef="#ctx0" brushRef="#br0" timeOffset="2652.5201">8271 833 1443 0,'-3'-13'32'0,"3"13"6"0,0 0 2 0,0 0 0 0,0 0-32 0,0 3-8 0,-3 7 0 0,0-7 0 16,3-3 40-16,3 5 7 0,-6 1 1 0,3-6 0 15,0 0-34-15,0 0-6 0,0 0-8 0,0 0 11 0,0 0-24 0,0 0-5 16,0 0-1-16</inkml:trace>
  <inkml:trace contextRef="#ctx0" brushRef="#br0" timeOffset="2980.6875">8458 585 1242 0,'0'0'35'0,"-6"8"9"0,3-3-36 16,-3 3-8-16,3 0 0 0,-3 2 0 0,3-2 53 0,1-2 9 0,-4 2 2 0,3 0 0 15,3 2-16-15,-3-5-2 0,0 3-1 0,3-8 0 16,3 6-17-16,0 2-3 0,-3-8-1 0,3 5 0 16,3-2-11-16,2 2-2 0,-2 0-1 0,3 3 0 15,3-3-10-15,-3-5 0 0,0 3 0 0,0 2 0 16,3-5 0-16,-3 6 0 0,0-4 0 0,3 3 0 15,-3-5 0-15,0 6 0 0,-1-4 0 0,-2 4 8 16,0-1 9-16,-3-5 2 0,3 5 0 0,-6-5 0 16,3 8 25-16,0-2 4 0,-3 1 2 0,0-1 0 15,-3 2-4-15,3 0-1 0,-3-3 0 0,-3 3 0 16,6 2-19-16,-3-2-4 0,-3-2-1 0,3 2 0 16,-3-3-21-16,4 3 0 0,-1-3 0 0,-3 0-8 15,0-2-30-15,3 2-6 0,3-5 0 0</inkml:trace>
  <inkml:trace contextRef="#ctx0" brushRef="#br0" timeOffset="3168.1984">8443 640 1429 0,'0'0'40'0,"3"-2"10"0,0-9-40 16,0 3-10-16,3 0 0 0,-3 3 0 0,0-8 101 0,6 5 19 15,-3-3 3-15,3 3 1 0,0 3-63 0,3-3-12 16,-3-3-2-16,3 9-1 0,0-9-33 0,0 3-13 15,2 3 11-15,-2 2-11 0,3-2 0 0,-3-3 0 16,0 3 0-16,0-1 0 16,3 4-118-16,0-3-20 0,-3 5-4 0</inkml:trace>
  <inkml:trace contextRef="#ctx0" brushRef="#br0" timeOffset="3682.5752">9399 320 1515 0,'0'0'33'0,"3"11"7"0,-6-3 2 0,3 5 1 0,3 0-35 15,-3 6-8-15,0-1 0 0,0 3 0 0,3-2 63 0,-3-6 10 0,3 8 3 0,0-8 0 16,-3 6-39-16,3-6-7 0,0 6-2 0,3-6 0 15,-3 0-16-15,0 6-3 0,0-6-1 0,0 0 0 16,3-5-8-16,-3 5 0 0,-1 1 0 0,1-9 0 31,3 3-20-31,-3 2-7 0,3-7-1 0</inkml:trace>
  <inkml:trace contextRef="#ctx0" brushRef="#br0" timeOffset="3838.8295">9655 500 1496 0,'0'0'42'0,"0"0"10"16,0 0-41-16,-3 8-11 0,3-8 0 0,-6 5 0 0,3-2 84 15,3-3 14-15,-3 5 3 0,0 1 1 0,3-6-61 0,0 0-12 16,0 0-2-16,0 0-1 16,0 0-53-16,0 0-10 0,0 0-3 0</inkml:trace>
  <inkml:trace contextRef="#ctx0" brushRef="#br0" timeOffset="4120.1436">9819 222 1353 0,'0'0'29'0,"-3"6"7"0,0-1 0 0,0 3 4 0,0-3-32 15,0 3-8-15,3-8 0 0,0 5 0 0,0 3 37 0,0-2 7 0,0-6 0 0,6 7 1 16,0 4-27-16,0-3-6 0,-1-3 0 0,4 3-1 15,0-2 3-15,3-4 1 0,-3 9 0 0,3-9 0 16,0 4-7-16,0 2-8 0,0-3 11 0,0 5-11 16,0-2 10-16,-3 0-10 0,-1-2 8 0,1 7-8 15,0-5 17-15,0 2-1 0,-3 4-1 0,-3-6 0 16,3 5 21-16,-3-3 4 0,-3-2 0 0,0 0 1 16,0 3-5-16,0-3-2 0,-6 0 0 0,3 2 0 15,3-2-18-15,0-2-4 0,-3 1-1 0,0-1 0 16,3-6-24-16,-3 8-5 0,0-3-1 0</inkml:trace>
  <inkml:trace contextRef="#ctx0" brushRef="#br0" timeOffset="4276.4105">9896 291 1515 0,'-3'-11'33'0,"3"11"7"0,6-7 2 0,-3-1 1 0,6 2-35 16,-3-4-8-16,0 2 0 0,3 0 0 0,3-5 53 0,-3 7 9 15,2-7 2-15,1 5 0 0,0-2-37 0,0 2-7 16,3 2-2-16,0-2 0 16,-3 0-46-16,0-2-8 0,3 5-3 0</inkml:trace>
  <inkml:trace contextRef="#ctx0" brushRef="#br0" timeOffset="5792.4773">8140 1468 1246 0,'-21'24'35'0,"21"-24"9"0,0-5-36 0,0 5-8 16,-3 0 0-16,3 0 0 0,-6-5 41 0,6 10 7 15,3 0 0-15,-3 3 1 0,-3 5-7 0,3-5-2 0,6 3 0 0,-3-3 0 16,3 2 0-16,-3 1-1 0,0 5 0 0,3-3 0 16,0 0-2-16,0 1 0 0,-6-1 0 0,3 0 0 15,3 3-5-15,-3 0-2 0,-3-3 0 0,0 0 0 16,0 1-14-16,3-1-4 0,0 0 0 0,-3-8 0 15,-3 6-12-15,3-1 0 0,6-4 8 0,-3 7-8 16,-3-5 0-16,0-8 0 0,2 5-12 0,-2-5 12 16,3 8-62-16,3-3-6 0,-6-5 0 0,0 0-723 15</inkml:trace>
  <inkml:trace contextRef="#ctx0" brushRef="#br0" timeOffset="5964.3794">8372 1656 1263 0,'0'0'28'0,"0"0"5"0,0 0 2 0,-3 6 1 0,3 2-36 0,0-8 0 15,0 5 0-15,-3-5 0 0,3 8 34 0,0-8 0 0,0 0 0 0,0 5 0 16,0-5-34-16,0 0-22 0,0 0 3 0,0 0-381 16,0 0-76-16</inkml:trace>
  <inkml:trace contextRef="#ctx0" brushRef="#br0" timeOffset="6261.2763">8542 1442 1087 0,'-6'-8'24'0,"6"8"4"0,0 3 2 0,0-1 1 0,-3 6-31 0,3-5 0 0,3 2 0 0,-3-5 0 0,0 0 34 0,9 8 1 15,0 3 0-15,-1-6 0 0,1 3-10 0,0 5-1 16,3-8-1-16,-3 3 0 0,3-2-7 16,-3-4-2-16,0 4 0 0,0-1 0 0,3 3 9 0,-6-3 1 15,3 0 1-15,-3 3 0 0,-3-2 19 0,3 2 3 16,-6 0 1-16,2 2 0 0,-2-2 11 0,0-3 2 16,-2 3 1-16,2 0 0 0,-6 3-22 0,3 2-5 15,-3-8-1-15,3 6 0 0,0 0-21 0,-3-4-4 16,0 4-1-16,0-3 0 0,0-3-25 0,0-5-6 0,-3 0-1 15,0 3-549-15,0-3-111 16</inkml:trace>
  <inkml:trace contextRef="#ctx0" brushRef="#br0" timeOffset="6413.0495">8515 1447 1875 0,'6'-8'41'0,"0"3"9"0,3 0 2 0,-3-3 0 0,6-3-41 0,-4 3-11 15,1 0 0-15,3 3 0 0,0-8 44 0,0 8 8 16,0-3 0-16,0 0 1 0,3 2-42 0,-3 1-11 16,3-3 0-16,-1 3-610 0,1-3-124 0</inkml:trace>
  <inkml:trace contextRef="#ctx0" brushRef="#br0" timeOffset="7192.7283">9631 1265 1346 0,'0'0'29'0,"0"0"7"0,0 0 0 0,0 0 3 0,3-6-31 0,0-2-8 0,-3 1 0 0,3 1 0 15,3-4 33-15,-3 2 6 0,3 0 1 0,-3-5 0 16,3 2-10-16,-3 3-2 0,0 3 0 0,3 2 0 16,0-2 5-16,0 5 1 0,3-8 0 0,-4 5 0 15,4 3-18-15,0 0-4 0,3 0-1 0,-3 3 0 16,0 5-11-16,3-3 0 0,-6-2 0 0,3 7 8 16,0-2-8-16,-3-2 0 0,0 2 0 0,3-1 8 15,-6 4-8-15,0 2 0 0,0 0 0 0,0 1 0 16,-3 4 0-16,0 3 8 0,-3-7-8 0,3 4 8 15,-3 1-8-15,0 2 12 0,0-8-12 0,0 6 12 16,0 2-12-16,-3-3 8 0,0-4-8 0,-3 4 8 0,3-5-8 16,0 8 12-16,0-10-12 0,0 2 12 0,0-2-4 15,0-1 0-15,0-2 0 0,-3 3 0 16,3-11 5-16,0 0 1 0,0 0 0 0,0-5 0 0,0-1 6 16,4-2 2-16,-4 3 0 0,3-3 0 0,0 0-22 0,0-2 0 15,0 2 0-15,3-3 0 0,0 8 0 0,0-7 0 16,0 2 0-16,3 0 0 0,-3 8 0 0,0 0 0 15,0 0 0-15,0 0 0 0,0 0 0 0,0 0 0 16,0 0 0-16,12 3 0 0,-12-3 0 0,11 5 0 16,-2 0 0-16,-9-5 0 0,15 3 0 0,-3 2 0 15,-12-5 0-15,12 8 0 0,0-3-13 0,0 1-7 0,-12-6-2 16,12 2-557-16,0-2-111 16</inkml:trace>
  <inkml:trace contextRef="#ctx0" brushRef="#br0" timeOffset="7364.6236">9970 1304 1645 0,'-9'-13'36'0,"6"13"7"0,-2 0 1 0,2 5 4 0,-3-5-39 0,3 8-9 0,0-8 0 0,-3 6 0 15,6 2 17-15,0-8 2 0,0 0 0 0,-3 0 0 16,3 0-35-16,0 0-8 0,0 0 0 0,0 0-469 15,0 0-94-15</inkml:trace>
  <inkml:trace contextRef="#ctx0" brushRef="#br0" timeOffset="7662.5958">10042 1172 1190 0,'-6'29'33'0,"6"-29"9"0,0 0-34 0,0 0-8 16,0 0 0-16,0 0 0 0,0 0 28 0,6 6 3 16,-6-6 1-16,9 5 0 0,0-3-19 0,-3 4-3 15,6-1-1-15,-4 3 0 0,4-8 4 0,0 0 1 16,0 0 0-16,0 5 0 0,-3-2-14 0,3 0 0 16,-3-1 8-16,0 3-8 0,0-5 10 0,-3 3-1 15,-6-3 0-15,6 5 0 0,0 6 39 0,-3-3 7 0,-3 5 1 16,0-8 1-16,0 9 8 0,-3-6 2 0,0 5 0 0,0-5 0 15,-3 2-17-15,0 4-3 0,-3-6-1 0,3 2 0 16,0-2-30-16,0 0-5 0,3 3-2 0,0-3 0 16,3-8-33-16,-6 0-8 15,0 0 0-15,0 0-838 0</inkml:trace>
  <inkml:trace contextRef="#ctx0" brushRef="#br0" timeOffset="7818.8642">10069 1154 1789 0,'0'0'39'0,"0"0"8"0,0-14 1 0,0 4 4 0,3 2-42 0,-3 8-10 16,0 0 0-16,6-8 0 0,2 3 21 0,1 5 3 15,0-6 0-15,0 4 0 0,0-12-24 0,3 1 0 16,-3 0 0-16</inkml:trace>
  <inkml:trace contextRef="#ctx0" brushRef="#br0" timeOffset="8428.3725">10417 130 1306 0,'0'0'28'0,"0"0"7"0,0 0 1 0,0 0 1 0,0 0-29 16,0 0-8-16,0 0 0 0,0 0 0 0,3-8 26 0,3 2 4 16,3-2 1-16,3 3 0 0,-3-3 13 0,2-2 4 15,4 7 0-15,0-2 0 0,0-1-12 0,0 6-1 16,0 6-1-16,0-1 0 0,0-2-20 0,2 7-4 16,-2-2-1-16,0 0 0 0,-3 3 1 0,0 2 0 15,3 0 0-15,-3 0 0 0,0 1 11 0,0 4 3 16,0-2 0-16,-3 3 0 0,-1 2-7 0,1 3-1 15,0-3 0-15,3 3 0 0,-3 2-6 0,0 0-2 16,3 1 0-16,0-1 0 0,0 1-8 0,0-1 0 16,3-2 0-16,-4 5 8 0,4 3 47 0,-3 0 9 15,0-1 1-15,3 4 1 0,0 2-54 0,0-3-12 16,0-2 0-16,0 0 0 16,-4 2-52-16,4-2-8 0,-3 0-2 0,3-3 0 0,-6 3 50 0,3-1 12 0,-3 9 0 15,0-8 0-15,0 7 0 0,-3-4 0 0,0 2 0 0,0-5 0 16,0 2 9-16,0 3-1 0,-3-8-8 0,-3 3 12 15,3 0 16-15,-1-6 2 0,-2 1 1 0,0 4 0 16,3-4 0-16,-3-1 0 0,0-2 0 0,0 2 0 16,0-4-12-16,3-4-3 0,0 3 0 0,0-7 0 15,0 4-7-15,0-5-1 0,3-5-8 0,0 3-675 16,0-3-141-16</inkml:trace>
  <inkml:trace contextRef="#ctx0" brushRef="#br0" timeOffset="13846.2905">2499 6093 1056 0,'0'0'30'0,"0"0"6"0,0 0-28 0,0 0-8 16,0 0 0-16,6 3 0 15,0 2 11-15,0 1 1 0,0-1 0 0,3 0 0 0,-3-2-2 0,3-1 0 16,-3 1 0-16,3 0 0 0,0-3 10 0,3-3 1 16,2 0 1-16,-5 1 0 0,3-3 14 0,3-1 4 15,0 1 0-15,-3-3 0 0,3-3 2 0,-3 1 1 16,0-3 0-16,3 2 0 0,-4-2-3 0,1-3-1 15,0 3 0-15,0-3 0 0,-3 0-13 0,0 3-2 16,0-1-1-16,-3 4 0 0,-3-1-14 0,0 1-9 16,0-3 12-16,-3 2-12 0,0 0 10 0,-3 1-10 15,0 2 8-15,-3-3-8 0,0 6 14 0,-3-3-2 16,3 3-1-16,-9-1 0 0,6 4 2 0,-3-4 1 16,-3 6 0-16,4 0 0 0,-4 0-3 0,3 3-1 0,0 2 0 15,-3 3 0-15,3 3-10 0,-3 2 0 16,6 0 0-16,-3 1 0 0,3 4-9 0,0 1 9 15,1 2-12-15,2 3 12 0,0-1-12 0,6 1 12 0,-6 3-12 16,6-3 12-16,0-3 0 0,6 0 0 0,-3-3 0 0,0 1 0 16,3 2 0-16,0-10 0 0,5-1 0 0,-2 1 0 15,3-3 0-15,-3 2 0 0,3-2 0 0,3-2 0 16,3-1-18-16,3 0 3 0,0 0 1 0,-1 1 0 16,1-4-42-16,-3-2-8 0,0-2-1 0,0-1-417 0,-3 3-83 0</inkml:trace>
  <inkml:trace contextRef="#ctx0" brushRef="#br0" timeOffset="14096.2828">2981 5784 982 0,'0'45'21'0,"0"-32"5"0,0-13 1 0,-3 13 1 0,3 0-28 0,-3 1 0 16,3-1 0-16,0 0 0 0,-3-5 61 0,3 3 7 16,0 5 0-16,0 2 1 0,0 1-6 0,-5-1-2 15,2-2 0-15,3 3 0 0,-3 2-33 0,3-3-6 16,0-7-2-16,3-1 0 0,-3 1-20 0,3 0 0 16,-3-11 0-16,5 7-447 15,-5 4-93-15</inkml:trace>
  <inkml:trace contextRef="#ctx0" brushRef="#br0" timeOffset="14221.3452">3050 5667 687 0,'-9'-2'15'0,"9"2"3"0,3 8 1 0,-3-8 1 0,0 0-20 0</inkml:trace>
  <inkml:trace contextRef="#ctx0" brushRef="#br0" timeOffset="15101.7924">3184 5845 1180 0,'0'37'26'0,"0"-37"6"0,0 0 0 0,3 5 1 0,0-8-33 0,-3 1 0 16,3 2 0-16,-3-6 0 0,3 4 80 0,0-4 8 15,-3 1 3-15,0-3 0 0,0 3-26 0,3-3-5 16,-6 3 0-16,0-3-1 0,3 2-21 0,-3 4-4 16,3-3-1-16,-3 2 0 0,0 0-4 0,-3 1-1 0,0-1 0 15,6 3 0-15,-6 0-12 0,-3 0-4 0,0 5 0 16,0 1 0-16,0 1-22 0,0 7-5 0,0-4-1 0,0 9 0 16,0 2 5-16,4 0 1 15,-1-2 0-15,-3-1 0 0,6 3 10 0,-3 1-12 0,6-4 12 16,-3 1-12-16,3-1 12 0,3-2 0 0,3 0 0 0,-3 0-8 15,3-3 8-15,0-2-8 0,2-1 8 0,4-2-8 16,-3 0 0-16,0 0 0 0,0 0 0 0,3-3 0 16,-3-5-2-16,3-2 0 0,-3-1 0 0,-3 0 0 15,6 1 10-15,-3-1 0 0,-3-5 0 0,0 3 0 16,-1-3 0-16,-2 0 0 0,3 3 8 0,-3-1-8 16,-3 1 0-16,0 5 8 0,0 0-8 0,6-3 0 15,-6 3 0-15,0 0 0 0,0 0 0 0,3 0 0 16,6 0-10-16,-9 0 0 0,6 3 0 0,0 2 0 15,0 3 1-15,0 3 0 0,-3-3 0 0,0 2 0 0,0 1 9 16,0 2 0-16,0 0 0 0,-3-2-8 16,0 2 8-16,0 3 0 0,0-3 0 0,0 3 0 0,0 0 8 15,-6 3 4-15,3-6 1 0,3 0 0 0,-6-2 14 0,3 2 2 16,-3 3 1-16,3-3 0 0,0-5-11 0,-3 2-3 16,0-4 0-16,3 2 0 0,3-3-28 0,0-5-7 15,0 0-1-15,-6 0-540 16,0-3-109-16</inkml:trace>
  <inkml:trace contextRef="#ctx0" brushRef="#br0" timeOffset="15829.9322">3353 6019 910 0,'0'0'25'0,"3"-5"7"0,3 10-32 0,0 1 0 0,-6-6 0 0,9 2 0 15,0-2 67-15,-3 0 6 16,-6 0 2-16,12-2 0 0,0-1-22 0,0-2-4 0,0-3-1 0,-3 2 0 16,0 1 4-16,0 0 0 0,0 0 0 0,-4-3 0 15,-2-6-13-15,0 1-3 0,6-3 0 0,-6 3 0 16,-6 2-22-16,3 6-5 0,3 0-1 0,-3-3 0 16,-3 3 16-16,0-3 4 0,-3 0 0 0,0 2 0 15,1 1-4-15,2 3 0 0,-6-4 0 0,0 1 0 16,3 5-9-16,0 0-3 0,-3 0 0 0,3 5 0 15,-6 3-12-15,6 3-10 0,0-1 2 0,0 1 0 16,0-3-2-16,3 2 0 0,0 9 0 0,0-3 0 0,3-3 10 16,0 6-8-16,0-4 8 0,3 4-8 0,0-3 8 0,0 0 0 15,0 2 0-15,0-5-8 0,6-2 8 0,-3-3 0 16,0 0 0-16,3-3-8 16,0 1-24-16,3-4-4 0,-3 3 0 0,0-2-1 15,-3 0-22-15,2-3-4 0,4-6-1 0,0-1 0 16,0-1 7-16,-3-3 1 0,3 0 0 0,0-2 0 15,-3 0 1-15,0-3 1 0,-3-2 0 0,3 4 0 16,-3 4 16-16,0-3 3 0,0 2 1 0,-6-2 0 0,2 5 34 0,1 0-8 16,0 3 8-16,-3 2 0 0,0 3 30 0,0 0 10 15,0 0 1-15,0 0 1 0,0 5 6 0,0 3 2 16,0-3 0-16,0 3 0 0,6 0-7 0,-6 3-2 0,0-3 0 0,3 5 0 0,3-2-5 16,-6 2 0-16,3 0-1 0,-3 0 0 0,6-2-3 0,-3-1 0 15,-3-10 0-15,0 8 0 0,0 3 0 0,3-3 0 16,-3-8 0-16,0 0 0 0,0 0 10 0,0 5 2 15,0-5 0-15,6 3 0 0,0-3-6 16,-6 0-1-16,0 0 0 0,3-5 0 0,3-6-7 0,0 3-2 16,3-3 0-16,-3-7 0 0,3-3-15 0,-3 2-3 15,0-2-1-15,3 3 0 0,-3 2-1 0,3 0 0 16,-4 0 0-16,1 0 0 0,-3 6-8 0,3-1 0 0,0 0 0 0,0 3 0 16,-3 0 0-16,0 1-11 0,3-1 3 15,-3 5 0-15,0-2-5 0,-3 5-1 0,0 0 0 0,3 2 0 16,-3-2 2-16,9 6 0 0,-6 2 0 0,3-1 0 15,-3 4 12-15,3 0 0 0,-3-1 0 16,0 3 0-16,0 1 0 0,0 2 13 0,0 5-2 0,0-3-1 16,3-2-10-16,-3 0 0 0,3 0 0 0,0 0 8 15,0-3-49 1,0 0-11-16,-1 0-1 0,4-2-545 0,-3 0-109 0</inkml:trace>
  <inkml:trace contextRef="#ctx0" brushRef="#br0" timeOffset="16671.2326">4029 5773 1198 0,'-3'21'26'0,"3"-21"6"0,0 0 0 0,-3 8 3 0,0-5-35 0,3-3 0 0,-6 3 0 0,6-3 0 15,0 0 40-15,-3 5 0 0,0 0 1 0,3-5 0 16,0 11-20-16,-3-3-4 0,3 5-1 0,3 3 0 15,0 0 4-15,0 0 0 0,0-3 0 0,0 3 0 16,0 0-4-16,3 2-1 0,0 1 0 0,0-1 0 16,-3 1 4-16,6-1 1 0,-6-2 0 0,6 0 0 15,-3-6 4-15,0 4 0 0,0-1 1 0,0-5 0 0,-3-3 5 0,-3-5 1 16,9 8 0-16,-3-3 0 0,-1-2 2 16,-5-3 1-16,0 0 0 0,0 0 0 0,9-3 18 0,-3 1 3 15,3-4 1-15,-3-1 0 0,-3 1-20 0,3-4-4 16,-3-4-1-16,0 1 0 15,0-3-14-15,0 3-2 0,-3-3-1 0,3 0 0 16,-3 0-14-16,3 3 8 0,-3 0-8 0,3 0 0 0,-3 0 8 0,3-1-8 16,-3 6 0-16,3 0 0 0,0 1 0 0,0 1 0 15,-3 6 0-15,6-2-10 0,0-1-2 0,3 3-1 16,0-3 0-16,-9 3 0 0,9-2-7 0,0 4 0 16,2 1-1-16,-2 5 0 0,3-3 1 0,0-2 1 15,0-3 0-15,-3 0 0 0,3 0 11 0,3 0 8 16,-3-3-12-16,0 1 12 0,0-1 0 0,-4-2 0 15,4-3 0-15,-3 0 0 0,0 2 0 0,-3 1-8 0,0-3 8 16,0 0 0-16,3 0 0 0,-9-2 0 0,0 2 0 0,0 2 0 31,3-1 12-31,-3 1-3 0,-3 1-1 0,3 5 0 16,0 0 3-16,-3-3 0 0,-6-2 0 0,3 2 0 0,-3 1-2 0,0 2 0 0,0 5 0 0,3 3 0 16,-3-3-9-16,4 3 0 15,-4 3 0-15,3 2 8 0,-3 6-8 0,6-1 0 16,-3-2 0-16,3 0 0 0,-3 8 0 0,6-6 0 0,-3-5 0 15,3 9 0-15,3-1 0 0,3-3 0 0,-3 1-9 0,0-6 9 16,6 0-15-16,-3-2 1 0,6-3 0 0,-4-3 0 16,4 3-53-16,0-3-10 15,0-2-3-15,3 0-502 0,0-3-101 0</inkml:trace>
  <inkml:trace contextRef="#ctx0" brushRef="#br0" timeOffset="16957.4617">4654 5810 1281 0,'0'0'28'0,"-3"3"5"0,0 5 2 0,-3 0 2 0,0-3-29 0,0 0-8 15,0-2 0-15,1-3 0 0,-1 0 64 0,0 0 11 16,0 3 2-16,-3-1 1 0,3 1-34 0,0 2-6 16,0 3-2-16,0 0 0 0,0 0-15 0,3 3-3 15,-3 2-1-15,3 3 0 0,3 0-2 0,-3-3-1 16,0 0 0-16,6 0 0 0,0-2-14 0,0 2 9 15,0-2-9-15,0-1 8 0,3-2-8 0,0 3 8 16,3-3-8-16,-3 2 8 0,3-2-8 0,0-2 0 0,0-1 0 0,-1-3 0 47,1 1-21-47,0-3-7 0,3 0 0 0,-3 0-1 16,0 0-37-16,3-5-7 0,0-3-2 0,0 0-392 0,0 3-78 0</inkml:trace>
  <inkml:trace contextRef="#ctx0" brushRef="#br0" timeOffset="17215.5965">4857 5474 787 0,'0'0'22'0,"0"-5"6"0,0 10-28 0,3 1 0 0,0-4 0 0,-3 3 0 15,0 6 63-15,-3 0 7 0,6-1 2 0,-3 1 0 16,-3 7-33-16,3-2-7 0,3 5 0 0,-3-2-1 15,-3 2 1-15,3-2 1 0,-3 2 0 0,3 0 0 16,0 5 15-16,-3-2 4 0,3-3 0 0,-3 3 0 16,3 0-6-16,-3 2-1 0,0-2 0 0,0-3 0 15,0-2-29-15,0-1-5 0,3-2-2 0,-3 3 0 16,3 5-9-16,-3-6 0 0,0 1 0 0,3-3 0 16,0-6-44-16,0 1-5 0,0-1-1 0,0-2-401 15,0 0-80-15</inkml:trace>
  <inkml:trace contextRef="#ctx0" brushRef="#br0" timeOffset="17663.8486">4752 5834 1296 0,'0'13'28'0,"0"-2"7"0,0-11 1 0,0 0 0 15,0 0-36-15,0 0 0 0,0 0 0 0,0 0 0 0,0 0 45 0,6 0 3 16,0-3 0-16,0 3 0 0,0-2-21 0,3-1-4 15,0 0-1-15,0 1 0 0,3-4-13 0,-3 4-9 16,0 2 12-16,0 0-12 0,3-3 0 0,0 3 0 16,-4-3 0-16,-8 3 0 0,0 0 8 0,9-2-8 0,6 2 0 0,-6 0 0 15,-9 0 10-15,9 0-10 0,0 0 8 0,0 5-8 16,0-2 12-16,-9-3-2 0,0 0-1 0,6 5 0 16,3 0 8-16,-9-5 2 0,6 8 0 0,-3 0 0 15,3 3-2-15,-3-1 0 0,-3 1 0 0,0 0 0 16,0-1-9-16,0 1-8 0,0-1 12 0,3 1-12 15,-3-3 8-15,0 0-8 0,6 2 0 0,-3-4 0 16,3-1 0-16,-3 3 0 0,2 0 0 0,1 0 0 16,0-3 0-16,0 3 0 15,0 0 0-15,3-5 0 0,-3-3 10 0,0 0-10 16,0 2 8-16,0-2-8 0,-6 0 31 0,6-2 1 0,0-6 0 0,-3 0 0 16,0-3 24-16,0 3 6 0,3 3 1 0,-6 0 0 15,0-6-10-15,0 3-1 0,0 3-1 0,0-3 0 16,0-3-26-16,-3 1-5 0,0 4 0 0,0 1-1 15,3 0-7-15,-3-3 0 0,-3 3-1 0,3-3 0 16,3 0-11-16,0 0 0 0,-3 2-12 0,0-2 12 16,3 3-105-16,0 0-14 0,0 0-2 0,-3-1-519 15,3-2-104-15</inkml:trace>
  <inkml:trace contextRef="#ctx0" brushRef="#br0" timeOffset="17929.6804">5208 5974 1548 0,'-3'32'34'0,"3"-32"7"0,0 0 2 0,0 0 0 0,0 0-35 0,0 0-8 16,0 0 0-16,0 0 0 0,-3-3 75 0,3-2 13 16,0 2 2-16,0-2 1 0,0-5-35 0,3-4-8 15,0 9 0-15,0-6-1 0,0-4-9 0,3 1-2 16,0 1 0-16,-3 0 0 0,3 0-16 0,-3-1-3 0,0 1-1 0,3 5 0 15,-3 0-16-15,0 0 0 0,-1 3 0 0,4-3 0 16,0 3-16-16,-3 2-8 0,6 1 0 0,-3-1-1 31,3-5-54-31,0 3-10 0,0-1-3 0,0 1 0 16,0 3-128-16,3-1-25 0,0-2-6 0</inkml:trace>
  <inkml:trace contextRef="#ctx0" brushRef="#br0" timeOffset="18197.7505">5553 5667 1172 0,'0'0'33'0,"0"0"7"0,-3 11-32 0,3-3-8 0,0-8 0 0,0 0 0 16,-9 8 113-16,3 0 21 0,0-6 4 0,6-2 1 15,-6 8-46-15,0-2-9 0,0-1-1 0,6-5-1 0,0 0-53 0,-5 5-10 16,5-5-3-16,0 0 0 0,0 0-16 0,0 11 0 16,2-1-11-16,-2-10 11 0,3 8-13 0,3 0 4 15,0 6 1-15,3-4 0 0,-3-2 0 0,0 5 0 16,3 3 0-16,0 0 0 0,-3-3 8 0,0 6-8 15,0-3 8-15,-3 2-8 0,0 3 8 0,-3 3 14 16,0-3-3-16,0 0-1 0,-3 3 41 0,0-3 8 16,0 1 1-16,-3-4 1 0,0 1-13 0,3-1-2 15,-3 1-1-15,3-3 0 0,-3-3-45 0,0 3 0 0,3-3 0 16,0 0-1023 0</inkml:trace>
  <inkml:trace contextRef="#ctx0" brushRef="#br0" timeOffset="20026.2445">2324 7178 1179 0,'-9'-8'33'0,"0"6"8"0,0 2-33 0,0-6-8 0,-3 4 0 0,0-4 0 16,-3 1 0-16,3 0 10 0,-3 2-10 0,0-2 10 16,1 0 3-16,-7 2 1 0,3 0 0 0,0 1 0 15,-3 2 13-15,3-3 2 0,-5 0 1 0,2 3 0 16,-3 3 3-16,6 0 1 0,-12-3 0 0,9 2 0 16,-8 1-5-16,2 2-1 0,-3 0 0 0,3 3 0 15,1 0-18-15,5 3-10 0,0 0 10 0,0-1-10 16,0 3 0-16,0 1 0 15,-5 1 0-15,5 4 0 0,-3-1 9 0,3 4-9 0,3 1 8 0,-3 4-8 16,1-1 0-16,-10 11 0 0,0 0 0 0,3 0 0 16,0 3-10-16,1-3-1 0,2 0 0 0,0 6 0 15,-3 2 11-15,9 0-8 0,-8 0 8 0,2 2-8 16,3 1 8-16,0 2 0 0,0-2 0 0,0 2 0 16,4 3 0-16,-1-3 0 0,3 3 0 0,0 0 0 0,3-3 0 15,0-2 0-15,0 2 0 0,3-2 0 16,3-1 0-16,-3 1 0 0,3 2 8 0,1 1-8 0,2 1 0 15,-3-4 0-15,0 0 0 0,3-1 0 0,0-2 0 0,3 0 0 16,0 0 0-16,0 3 0 0,0 0 0 0,3 2 0 16,0-5 0-16,3 0-8 0,0 2 8 0,2 1 0 15,-2 0-9-15,3-1 9 0,0 1 0 0,0 0 0 16,3-1 0-16,0 3 0 0,3-5 0 0,0 0 0 16,0-2 8-16,6-1-8 0,-10 0 15 0,7-2-3 15,3 2 0-15,0 1 0 0,0-1-23 0,-6 0-5 16,8-2 0-16,-2 0-1 0,3-3 17 0,3 2 0 0,-3-4 0 0,3-1 0 15,-4 1 0-15,4-1 0 0,0 0 0 0,-3-4 0 16,-3 1 0-16,-1 1 0 0,1 0 0 0,9 0 0 16,-6-3 0-16,3 0 0 0,2-3 0 0,7 9 0 15,3-6-9-15,-4 0 9 0,1-3 0 0,-3-2-9 16,0 0 9-16,-1-3 0 0,1 0 0 0,0-2 0 16,3-1 0-16,-4-2 0 0,1 0 0 0,6-3 0 15,0 1 0-15,-1-1 0 0,1-3 0 0,0 1-8 16,5-1-10-16,-8-2-2 0,3-2 0 0,-4-1 0 15,7 0 7-15,-3-2 1 0,2 0 0 0,4-3 0 16,-3 0-1-16,-1-3 0 0,4-2 0 0,-9-1 0 16,2 4 13-16,1-4 0 0,3-2 12 0,0 1-12 15,-1 1 0-15,1-2 0 0,0 3-12 0,-10 0 3 16,1-3 9-16,0-3 0 0,-1-5 0 0,7 3 0 0,-6 0 0 0,3-3 16 0,-1 3-4 0,13-8-1 16,-6 2 7-16,-1 1 2 0,-2-1 0 15,0 1 0-15,-4-4-2 0,1 1 0 0,-3-3 0 0,-3 1 0 16,-4-1-6-16,1-5 0 0,0 0-1 0,-3-1 0 15,0 1-3-15,2-5-8 0,1 2 12 0,-3 3-4 16,3 0 4-16,-3-3 0 0,-1 3 0 0,1-3 0 16,0-2 8-16,0 0 1 0,0-1 1 0,-6-2 0 15,2 0-11-15,-2-3-3 0,0 1 0 0,0 2 0 16,-6 0-8-16,3 0 12 0,0-3-12 0,0 0 12 16,-4 1 2-16,-2-1 1 0,3-2 0 0,-3-3 0 15,-3 0 20-15,3 0 4 0,0 0 1 0,-6 2 0 16,3-2-3-16,-6 0 0 0,3 3 0 0,-3 0 0 0,3-6-17 15,-3 0-4-15,-3-2-1 0,0 0 0 0,0 0-7 16,0-1-8 0,-3 1 11-16,-3 0-11 0,3 2 14 0,-3-2-4 15,0-3-1-15,0 0 0 0,0 3 7 0,1 0 2 0,-4-1 0 0,0 4 0 16,0-1-4-16,0 3-1 0,0 0 0 0,0 0 0 16,-3-3-13-16,0 1 8 0,-3 2-8 0,4 0 0 15,-4 3 9-15,0-1-9 0,-3 3 8 0,0 1-8 16,-3-4 0-16,1 4 0 0,2-4 8 0,-3 4-8 15,0-1 0-15,0 0 0 0,3 3 0 0,-2 0 0 16,-1 0 0-16,-3 3 0 0,3-1 0 0,-3 4 8 16,-2 2-8-16,-1-3 10 0,-6 0-10 0,0 3 10 0,4 0-10 15,-4 2 8-15,-3 1-8 0,4 2 8 0,-4 3-8 16,0 0 0-16,1 2 0 0,-4 1 8 0,-3-1-8 0,1 1 0 16,2 2 0-16,-9 0 0 0,4 0 11 0,2 3-3 15,0 0-8-15,4-1 12 0,-1 4-12 0,-3-1 11 16,1 1-11-16,-1 2 10 0,0 2-10 15,1 1-9-15,-1 3 9 0,0-1-13 16,1 0-22-16,5 6-4 0,3 0-1 0,1-1-972 16</inkml:trace>
  <inkml:trace contextRef="#ctx0" brushRef="#br0" timeOffset="21424.1919">6675 7154 1789 0,'0'0'39'0,"0"0"8"0,0 0 1 0,0 0 4 0,-3-8-42 0,0 3-10 0,0 0 0 0,0 0 0 0,0-3 28 0,0 2 3 16,-3 1 1-16,1-3 0 0,-1 0-21 0,-3-2-11 15,0 2 12-15,-3 0-12 0,0-3 0 0,0 3 0 16,-3 0 0-16,-3-2 0 0,0 2-19 0,-2 0 3 15,-1 2 0-15,-6-1 0 0,0-4 4 0,0 3 2 16,1 0 0-16,-1 3 0 0,-3-3 10 0,3 3 0 16,-3-3 0-16,4 2 0 0,-1 1 12 0,3 5 5 0,0-3 1 0,0 3 0 15,-2-2 0-15,-4 2 0 0,3 2 0 0,-3 1 0 16,1 2-6-16,-1-2-2 16,0 5 0-16,0 0 0 0,1 0-10 0,-1 2 0 0,0 1 0 0,0 0 0 15,0 2 0-15,-2 0-11 0,-4 3 3 0,0 0 0 16,7 2-5-16,-4-2-1 0,-3 0 0 0,3 0 0 15,4 0 14-15,-1 2-12 0,0 3 12 0,3 1-12 16,0 4 12-16,1 1 0 0,-1 2 0 0,3 2-9 16,0 1 9-16,-3 0 8 0,4 2-8 0,-1-2 11 15,-3 2-3-15,3-2 0 0,-3 0 0 0,4 0 0 16,-4 2-8-16,3-2 8 0,0 8-8 0,3-3 8 16,-2 0-8-16,2 0 0 0,0 0 0 0,0 0 0 15,0 2 0-15,3-4 0 0,0 2-9 0,4-3 9 16,-4 6 0-16,3 0 0 0,3-1-8 0,0 1 8 15,0 2 0-15,-3-2 0 0,6 0-8 0,-3-1 8 16,6 1 0-16,-5 0 0 0,2-3 0 0,0 2 0 0,0 4 0 0,3-1 0 16,-3 3 0-16,0-3 0 0,3 1 0 0,0-1 0 15,0-2 0-15,0 2 0 0,3-2 8 0,-3 2-8 16,3 3 11-16,0 0-11 0,0 0 10 0,6 0-10 16,0 0 8-16,0-3-8 0,0 3 12 0,3-5-4 15,0 2 0-15,0 1 0 0,0 2-8 0,3 0 8 16,0 2-8-16,3-2 8 0,-3 0-8 0,3-2 0 15,0 2 0-15,2-3 0 0,-2 0 0 0,3 1 0 16,0-4 0-16,0 6 0 0,3 0 0 0,3-2 8 16,-3-1-8-16,2-2 0 0,4-1 0 0,0-4 0 0,3-1 0 15,3-2 0-15,-4 0 0 0,7-1 0 0,0-2 0 16,0 1 0-16,2-1 0 0,-2 0 0 0,3-3-8 16,2 1 8-16,1-1-9 0,0-2 9 15,5-3-12-15,1-2 12 0,3-1-23 0,-4-2 3 16,4-3 0-16,0 0 0 0,-1 1 0 0,4-4 0 0,2-2 0 0,1-2 0 15,-3-1 6-15,2-3 2 0,1-2 0 0,2 0 0 16,-5-2 12-16,3-3-9 0,2-1 9 0,1-2-8 16,5-2 8-16,-5-4 0 0,-1 1 0 0,-2-5-8 15,2-3 8-15,1-1-8 0,-1-4 8 0,-2-3-8 16,3 0 8-16,-4 0 0 0,1 0 0 0,-4-1 0 16,1 1 0-16,-3-5 0 0,-7 0 0 0,-5 4 0 15,6 1 8-15,-4-5 3 0,-5-3 1 0,3-3 0 16,0-2 4-16,-4 0 2 0,1-3 0 0,6-19 0 15,-4 3 30-15,-2 0 5 0,0 0 2 0,-6 1 0 0,-9 1-31 16,5-1-5-16,4-1-2 0,-3 2 0 0,-9-1-9 16,-3-7-8-16,3 1 9 0,0-2-9 0,-1 4 0 0,-5 1 0 15,-9-6 0-15,3 3 0 0,0-6 8 0,-6 1-8 16,-6-3 0-16,-3 0 0 0,1 2 25 16,-7-2-1-16,-3-3 0 0,-6-2 0 0,0 2 9 15,1-2 2-15,2 7 0 0,-6-2 0 0,-6 0-7 0,3 5-2 16,4 3 0-16,5 19 0 15,-3 2-4-15,-6 0-1 0,-5 0 0 0,2 0 0 0,-3 0-8 0,1 2-1 16,-4 1-1-16,-15-13 0 0,7 7-23 0,-4 8-4 16,-2 1 0-16,5 7-1 15,-3 5-138-15,7 1-27 0,-4 5-6 0</inkml:trace>
  <inkml:trace contextRef="#ctx0" brushRef="#br0" timeOffset="22567.1641">2091 14364 1062 0,'-14'0'23'0,"8"3"5"0,0 0 0 0,-3 2 3 0,-3-3-31 16,0 4 0-16,0-1 0 0,-3 0 0 0,0 1 17 0,0 2-2 0,-6-3-1 0,7 3 0 16,-7 0-2-16,3 0 0 0,0 2 0 0,3 3 0 15,0 1 2-15,3-1 0 0,-3 0 0 0,1 3 0 16,-4 0 6-16,3 2 0 0,3 4 1 0,3-1 0 15,-3 0-2-15,3 3-1 0,0-3 0 0,3 3 0 16,0 2-10-16,0 1-8 0,6 2 9 0,-3 5-9 16,3 3 13-16,3 3-3 0,-3 0-1 0,6 2 0 15,0-2 0-15,3-1 0 0,0-2 0 0,0 0 0 0,0 0-9 16,6 3 0-16,0-3 0 0,6 3 8 0,-6-6 3 0,5-2 0 16,4 0 0-16,0-6 0 0,3-5-2 0,-3 1 0 15,2-7 0-15,-2 4 0 0,3-6-9 0,0-2 8 16,0-3-8-16,2 0 8 0,4-6-8 0,3 1 0 15,-9-6 0-15,5-2 8 0,4 0-8 0,0-6 10 16,-4 0-10-16,1-2 10 0,-3-5 9 0,0-1 1 16,0-5 1-16,-1-2 0 0,1-3 14 0,-6-3 2 15,3-2 1-15,-4 2 0 0,4-2-2 0,-9-1 0 16,3-2 0-16,0 0 0 0,0 0-16 0,-6 0-3 16,-4 0-1-16,1 0 0 0,-3 3-6 0,-3-1-2 15,-3 3 0-15,-3 3 0 0,-6 3 1 0,0-1 0 0,-9 4 0 0,1 1 0 16,-1-1 7-16,-9 1 2 0,-3 1 0 0,0 0 0 15,-3 3-2-15,-5-1 0 0,2 0 0 0,-6 4 0 16,1 4 19-16,-4 3 3 0,3 0 1 0,-2 3 0 16,5 5-8-16,-3 0-2 0,6 3 0 0,-2 2 0 15,5 0-20-15,3 6-9 0,0-1 8 0,4 1-8 32,-1 2-109-32,3 0-27 0,3 1-6 0</inkml:trace>
  <inkml:trace contextRef="#ctx0" brushRef="#br0" timeOffset="28233.8752">2648 12846 1448 0,'0'0'41'0,"0"0"9"0,0 0-40 0,0 0-10 0,0 0 0 0,0 0 0 0,0 0 22 0,0 0 2 16,0 5 1-16,0-5 0 0,6 5-1 0,-3-2-1 16,3-1 0-16,3-2 0 0,-3 0 10 0,3 0 3 15,-3 0 0-15,3 0 0 0,3-2 8 0,-4-1 3 16,4 3 0-16,0-5 0 0,0 2-3 0,0-2-1 16,-3 0 0-16,3-3 0 0,0 2-15 0,0-2-2 15,-3 0-1-15,3 1 0 0,-4-4-6 0,1 3-2 16,-3-3 0-16,0 4 0 0,0-4-5 0,0-2-2 15,0 2 0-15,-3-2 0 0,0 2-10 0,-3-2 12 16,0 0-12-16,0 2 12 0,-3 1-4 0,0-1-8 16,-3 1 12-16,0-1-4 0,0 0-8 0,-3 3 10 0,0 0-10 15,-2 3 10-15,2 0-10 0,-3 0 0 0,-3 2 0 0,3 0 0 16,0 6-22-16,0-3 3 0,0 5 1 0,3 1 0 16,-3 4 2-16,0 1 1 0,4 5 0 0,-1-1 0 15,0 4 7-15,3 2 8 0,0-2-13 0,3 2 5 16,0-3 8-16,3 4-12 0,0-4 12 0,0 1-12 15,3-1 12-15,0 1 0 0,0-1 0 0,3-2-8 16,3 0 8-16,-3-3 0 0,3 0 0 0,2 1 0 16,1-4 0-16,0 1 11 0,3-6-3 0,0 3 0 15,3-3 0-15,-3 1-8 0,3-1 12 0,-1 0-4 16,1-2-8-16,0-1 0 0,0-2-10 0,3-2 10 16,-6 2-57-16,0-3-6 0,0 0-1 15,-4 1 0-15,1-3-115 16,0-1-23-16,0-2-5 0</inkml:trace>
  <inkml:trace contextRef="#ctx0" brushRef="#br0" timeOffset="28484.6049">3133 12658 1296 0,'0'0'28'0,"0"0"7"0,0 0 1 0,0 0 0 0,0 0-36 0,0 0 0 16,0 0 0-16,0 0 0 0,0 0 41 0,0 0 2 15,0 8 0-15,0 0 0 0,0-1 5 0,0 4 2 16,0 2 0-16,0 1 0 0,0-1 0 0,0 0 0 0,0 3 0 0,-3 0 0 16,3 0-21-16,0-1-4 0,-3 1-1 0,3 0 0 15,-3 0-16-15,3-3-8 0,0-2 8 0,0 0-8 32,0-4 0-32,0 1 0 0,0-8-9 0,0 0 9 15,0 0-68-15,0 0-6 0,0 0-2 0,0 0-688 0</inkml:trace>
  <inkml:trace contextRef="#ctx0" brushRef="#br0" timeOffset="28583.8649">3196 12454 493 0,'0'0'10'0,"0"0"2"0,0 0 1 0,0 0 3 0,0 0-16 0</inkml:trace>
  <inkml:trace contextRef="#ctx0" brushRef="#br0" timeOffset="29376.3071">3490 12745 1497 0,'0'0'32'0,"0"0"8"0,0 0 0 0,0 0 4 0,0 0-36 0,3-5-8 16,-3-3 0-16,3 2 0 0,-3-1 52 0,0 1 8 15,0-2 1-15,0 3 1 0,0-3-26 0,0 3-6 16,-3-3-1-16,0 0 0 0,0 3 11 0,3-3 1 15,-3 2 1-15,-3 1 0 0,4 0-5 0,-1 0-1 16,-3-1 0-16,0 4 0 0,0-1-18 0,0 0-4 0,0 1-1 0,0 2 0 16,-3 2-13-16,3 4 0 0,-3-1-12 0,3 3 12 15,-3 0-16-15,0 2 4 0,-3 4 1 0,6-1 0 0,-3 3 11 0,3 0-13 16,3-3 5-16,0 3 8 0,3 0-14 0,0 2 5 16,0-2 1-16,3 0 0 0,0 0 0 0,0-3 0 15,0 0 0-15,0 0 0 0,3 1 8 0,-3-6 0 16,3-1 0-16,0 1-8 0,0-5 8 0,0 0-10 0,-6-3 10 15,6 0-10-15,3-3 10 0,-3 0-8 0,0-2 8 16,-3 0-8-16,3 0 8 0,0-3 0 0,0 0 0 0,-3 0 0 16,3 0-8-16,-3 2 0 0,0 1 0 0,0 0 0 15,-3 5 0-15,3-3 0 0,-3 3 0 16,0 0 0-16,0 0-12 0,0 0-1 0,9 3-1 0,-7 5 0 16,4-3 2-16,-3 6 0 0,3-3 0 0,-3 5 0 15,0-3 8-15,-3 1 3 0,3 2 0 0,0 3 0 16,-3-3 9-16,0 3 0 0,0 0 0 0,0 3 0 15,-3-1 13-15,3 1 5 0,-3-1 1 0,0 1 0 16,0-3 12-16,0 2 2 0,0-5 1 0,-3 3 0 16,3-3 8-16,-2-2 2 0,-1 2 0 0,3-5 0 15,-6 0 3-15,3 0 1 0,0 0 0 0,0-3 0 16,-3 1-12-16,3-4-3 0,-3 4 0 0,3-4 0 16,0-2-21-16,0 0-4 0,0 0 0 0,3-2-8 15,-3-4-28-15,6 6-12 0,-3-5-2 0,3-3-1 16,0-3-133-16,3 1-28 0,0-6-4 0</inkml:trace>
  <inkml:trace contextRef="#ctx0" brushRef="#br0" timeOffset="30144.1748">3606 12734 1180 0,'0'0'26'0,"0"0"6"0,0 0 0 0,0 0 1 0,3 6-33 15,3-1 0-15,3 0 0 0,-3 1 0 0,0-4 64 0,3 1 5 16,-3 0 2-16,3-3 0 0,0 2-2 0,0-2 0 16,0-2 0-16,0 2 0 15,0-6-6-15,3 4-2 0,-3-1 0 0,-1-5 0 16,4 3-16-16,-6-3-3 0,3 0-1 0,0 0 0 16,-3-3-11-16,0 3-2 0,0-2-1 0,0-3 0 15,0 2-9-15,-3 0-2 0,-3 1 0 0,3-1 0 16,-3 1-7-16,0-1-1 0,-3 0-8 0,0 4 12 15,0-1 2-15,-3 0 0 0,-3 2 0 0,3 1 0 16,-3 0-2-16,3 2 0 0,-3 3 0 0,0 0 0 16,-3 0-12-16,4 5 0 0,-1 1 0 0,-3 2 0 15,3 5-16-15,0 0 4 0,0 0 1 0,3 6 0 16,0-1 11-16,0 4-13 0,3-4 5 0,0 3 8 16,3-2-10-16,0-1 10 0,0 1 0 0,3-1-9 0,0 1 9 0,0-1 0 15,3 1 0-15,0-3-8 0,0 0 8 0,3-3 0 16,0 0 0-16,0 0-8 0,3-2 8 0,-3-1-8 15,2-4 8-15,1 2-8 0,0-3 8 0,0-2-13 16,3-1 5-16,-3-2 8 0,0-2-24 0,0-4 4 16,3 1 0-16,-6-3 0 0,2-2 0 0,-2-4 1 15,0-2 0-15,0-2 0 0,0-1-1 0,0 1-1 16,-3-1 0-16,3 1 0 0,-6-1 9 0,3 1 1 16,0 2 1-16,0 3 0 0,-3-3 10 0,3 5 0 15,-3-2 0-15,0 5 0 0,-3 3 0 0,0 5 8 0,0 0-8 16,0 0 11-16,0 0-11 0,0 0 8 0,0 0-8 0,0 0 8 15,6 5-8-15,-3 3 12 0,-3 0-12 0,3 3 12 16,-3-1-3-16,3 1 0 0,-3-1 0 0,0 1 0 16,3-1 10-16,-3 4 1 0,0-4 1 0,3 1 0 15,-3-1 0-15,0 1 0 0,3 0 0 0,0-1 0 16,-3-2 2-16,2 0 0 0,-2-3 0 0,0-5 0 16,3 8-3-16,-3-8-1 0,0 0 0 0,0 0 0 15,0 0 1-15,6 0 1 0,-6 0 0 0,6-2 0 16,0-4-3-16,3-2-1 0,-3-2 0 0,0-1 0 15,0 1-7-15,3-4-2 0,0-1 0 0,-3 1 0 16,3-2-8-16,0 3 0 0,0-3 9 0,0 0-9 16,0 3 0-16,2-3 8 0,-2 3-8 0,0 3 0 15,0-1 0-15,0 3 0 0,-3 3 0 0,0-1 0 16,-6 6-15-16,9 0 3 0,-3 3 0 0,0 2 0 16,0 1-1-16,0 2 0 0,-3 5 0 0,0 0 0 0,3 0 13 15,-3 3-11-15,0 0 11 0,3 0-10 0,-3 2 10 16,3 1 0-16,0 2 0 0,0-2 0 0,2 2 0 0,-2-5 0 15,3 0 0-15,0-3 0 0,0 0-19 0,0 0-1 16,3-2-1-16,0-3-675 16,3 0-134-16</inkml:trace>
  <inkml:trace contextRef="#ctx0" brushRef="#br0" timeOffset="30809.7078">4410 12642 1386 0,'0'0'30'0,"0"0"6"0,0 0 2 0,0 0 2 0,-3-5-32 0,3 5-8 0,0 0 0 0,0 0 0 16,-6-3 21-16,6 3 3 0,0 0 1 0,0 0 0 15,0 0-13-15,0 0-2 0,0 0-1 0,0 0 0 0,3 8 3 0,0 5 0 16,0-2 0-16,3 2 0 15,0 3 16-15,0 2 4 0,0-2 1 0,3 0 0 0,-3 3 5 0,3-1 1 16,-3 1 0-16,3-1 0 0,-3-2-7 0,3 0-2 16,-4-3 0-16,1 0 0 0,3-2-3 0,-3-1-1 15,0-2 0-15,0 0 0 16,0-2 3-16,-6-6 1 0,0 0 0 0,6 2 0 0,-6-2 21 0,9-2 4 16,-6-4 1-16,3 1 0 0,-3-3-12 0,3-5-1 15,-3 0-1-15,3-1 0 0,-3 1-19 0,3-3-4 16,-3 0-1-16,0 1 0 0,0-1-6 0,0-3-2 15,3 1 0-15,-3 2 0 0,3-3-10 0,-3 1 0 0,3 2 9 16,-4-3-9-16,1 3-10 0,3 1-6 0,0 1-2 16,0 4 0-1,0-1-51-15,0 1-11 0,0 2-1 0,3 2-616 0,-3 1-123 0</inkml:trace>
  <inkml:trace contextRef="#ctx0" brushRef="#br0" timeOffset="31216.0674">4916 12681 1120 0,'0'0'32'0,"0"0"6"0,0 0-30 0,0 0-8 0,0 0 0 0,0 0 0 16,0 0 92-16,0 0 18 0,-6 0 3 0,0 0 1 16,-3 0-30-16,3 0-5 0,0 3-2 0,-3 0 0 15,1-1-23-15,2 1-5 0,-3 2-1 0,3-2 0 0,0 2-20 0,0 3-4 16,0 0 0-16,0 3-1 0,0-3-23 0,3 2 8 15,0 1-8-15,0-1 0 0,0 4 0 0,3-4 0 16,0 3 0-16,0-2 0 0,0 0 0 0,0 2 0 16,3-5 0-16,0 2-8 0,0-4 8 0,0 2 0 15,3-3 0-15,-6-5 0 0,6 3 0 0,0-3 11 16,0 0-3-16,3-3 0 0,-3-2 11 0,3-1 1 16,0 1 1-16,-4-3 0 0,4 0-9 0,-3 0-3 15,3 0 0-15,-3 0 0 0,3 3-9 0,-3-3 0 16,0 3 0-16,0 2 8 0,0-2-8 0,-6 5 0 15,0 0 9-15,6 0-9 0,-6 0 0 0,6 0 0 16,0 3 0-16,-6-3 8 0,6 5-8 0,0 0 0 16,0-2 0-16,-6-3 0 0,3 2 0 0,3 4 0 15,-6-6 0-15,9 2 0 0,-9-2 0 0,6 3 0 16,-1 0 0-16,4-3 0 16,-3-3-40-16,0 0-4 0,3 1 0 0,0-4-572 0,0-2-114 0</inkml:trace>
  <inkml:trace contextRef="#ctx0" brushRef="#br0" timeOffset="31481.6556">5238 12028 1216 0,'0'0'34'0,"0"0"9"15,0 0-35-15,-3 11-8 0,0-4 0 0,0 4 0 16,3 2 38-16,-3 3 6 0,0 5 0 0,0 3 1 15,0 5 23-15,3 0 5 0,-3 6 1 0,3 2 0 0,-3 0 2 0,3 0 0 16,0 5 0-16,-3 1 0 0,0-4-12 0,0 6-1 16,0-2-1-16,0-1 0 15,0 0-32-15,3-2-6 0,-3-6-2 0,3 1 0 16,0-4-13-16,0-1-9 0,0-4 12 0,3 0-12 0,0-2 0 0,0-3 0 16,0-2-15-16,3-3 5 15,-3-3-49-15,3-5-9 0,3 0-3 0,-3-3 0 16,-6-5-56-16,6 0-11 0,3 0-2 0</inkml:trace>
  <inkml:trace contextRef="#ctx0" brushRef="#br0" timeOffset="32057.1877">5392 12652 1576 0,'0'0'35'0,"0"0"7"0,-3 8 2 0,3 0 0 0,-6 3-36 16,4 2-8-16,-1 3 0 0,0 0 0 0,0 0 54 0,0 0 9 0,3-1 1 0,-3 4 1 15,0-3-9-15,3 2-3 16,0-2 0-16,0 0 0 0,0-3-12 0,3 1-2 0,0-4-1 0,-3-2 0 16,3 0-22-16,3 0-5 0,-3-3-1 0,-3-5 0 15,0 0 0-15,8 0 0 0,-2 0 0 0,0 0 0 16,3-5 8-16,-3-3 2 0,3 0 0 0,-3-5 0 16,3 0-7-16,0-3-1 0,0 0 0 0,0-3 0 15,3 1-12-15,-6-1 0 0,3 1 0 0,0-1 0 16,-4 1 0-16,1 2 0 0,0 0 0 0,0 3 0 15,0 2-8-15,-3 3 8 0,0 0 0 0,-3 8 0 16,0 0-16-16,0 0 3 0,0 0 1 0,0 0 0 16,3 8-8-16,-3 3-2 0,3-1 0 0,0 4 0 15,0-1 22-15,0 3-9 0,0-3 9 0,0 3 0 16,3 0 0-16,0 0 0 0,0-1 0 0,3 1 0 16,0-2 0-16,0 1 0 0,3-4 0 0,0 0 0 0,-1-1 0 15,1-2 0-15,0-3 0 0,-3-2 0 0,3 2 8 0,0-5-8 16,0 0 11-16,-3-5-11 0,3 0 12 15,0-3-4-15,0-3 0 0,-3 1-8 0,2-6 12 0,-2 3-4 16,3-3 0-16,-3 0-8 0,-3 0 10 0,0-3-10 16,0 1 8-16,0 2-8 0,-3-2 0 0,-3-1 0 15,3 3 0-15,0 0 0 0,-3 3 0 0,-3 0 0 16,0 2 0-16,3 1 0 0,-3 2 0 0,0 2 0 16,-3 4 0-16,6 2 0 0,-6 0 0 0,0 2 0 15,3 6 0-15,-3 0 0 0,0 6 0 0,0-1 0 0,3 3-11 16,0 2 11-16,0-2 0 0,3 3 0 0,-3 2 0 15,6-3 8-15,-3-2-8 0,6 3 0 0,-3-4 0 0,6 1 8 16,-3 0-8-16,3-3 0 0,3-2-8 0,0 0 8 31,0-3-108-31,3-3-16 0,0 0-3 0,2-2-465 0,1-3-92 0</inkml:trace>
  <inkml:trace contextRef="#ctx0" brushRef="#br0" timeOffset="32338.4576">6229 12605 1086 0,'3'-11'31'0,"-3"11"6"0,-3-8-29 0,3 0-8 0,-3 0 0 0,0 0 0 16,0 3 104-16,-3-3 19 0,3 3 4 0,-3-3 1 15,0 5-28-15,-3 1-4 0,3-1-2 0,-3 0 0 16,3 1-19-16,-3 2-4 0,0 0-1 0,3 2 0 16,-2 1-45-16,2 0-9 0,-3 2-1 0,6-2-1 0,-3 2-22 0,3 0-5 15,3-5-1-15,0 8 0 16,0 0-21-16,3 3-4 0,3-3-1 0,-3 2 0 15,6 1 7-15,-3-1 1 0,2 4 0 0,1-1 0 0,0 0 19 0,3 3 4 16,-3 0 1-16,0 2 0 0,0 1 8 0,-3 2 0 16,0-2 0-16,0 2 0 0,0 0 17 0,-3 3 6 15,0-3 1-15,-3 3 0 0,3-3 3 0,-3 3 1 16,0-1 0-16,-3 1 0 0,3 3-28 0,-3-3 0 16,3-1 0-16</inkml:trace>
  <inkml:trace contextRef="#ctx0" brushRef="#br0" timeOffset="33610.9635">3976 15780 1288 0,'0'0'28'0,"0"-8"7"0,-3 0 1 0,0-3 0 0,0 3-36 16,0-5 0-16,-3 3 0 0,0-4 0 0,0 4 56 0,0-1 5 0,-3-2 1 0,0 2 0 15,0 3-20-15,-3-5-4 0,3 5-1 0,-6 0 0 16,0 0 3-16,-5 0 0 0,2 3 0 0,-3-3 0 16,-3 3-8-16,-3 0-2 0,4-1 0 0,-7 1 0 15,3 2-14-15,0 1-4 0,0 2 0 0,-2 0 0 16,5 2-1-16,-3 4-1 0,0 2 0 0,3 0 0 15,-2 2-10-15,-4 3 0 0,-3 3 0 0,0 0 0 16,4 5-9-16,-4 3 9 0,0 3-12 0,3 4 12 16,1 1-8-16,2 0 8 0,0 2 0 0,3 3 0 15,3-2-8-15,4-1 8 0,2 0 0 0,3 1 0 16,0 2-12-16,3 0 12 0,6 8-12 0,0 0 12 0,6 0 0 16,3 0 0-16,3-3 0 0,6-2 0 0,0-3 0 0,8 0 0 15,4-3 0-15,3 3 0 0,3-2 0 0,5-1 0 16,4-2 0-16,0 2 0 0,-4-7 0 0,4-3 0 15,0-3 0-15,-1-5 0 0,7-6 0 0,3-5 0 16,-1-5 0-16,1-5 0 0,2-3-8 0,-5-8-2 16,-3-7 0-16,2-1 0 0,-2-5 10 0,3-6 0 15,-1 1 0-15,-5-3 0 0,0-6 28 0,-7 1 7 16,-5-3 1-16,-3-5 1 0,-6 5 1 0,-3 0 0 0,-10 3 0 0,-5 5 0 0,-6-3 11 16,-8 11 3-16,-4-6 0 0,-9 1 0 0,-3 5-28 0,-6 0-6 15,-5-6-1-15,-4 4-721 16,0 2-144-16</inkml:trace>
  <inkml:trace contextRef="#ctx0" brushRef="#br0" timeOffset="49178.6646">15388 9099 548 0,'0'0'15'0,"0"0"5"0,-3 0-20 0,0 0 0 0,0 0 0 0,3 0 0 16,-6 0 71-16,3 0 10 0,0-3 3 0,-3 1 0 15,6 2 9-15,-3 0 3 0,0 0 0 0,0-3 0 16,-3 3 0-16,6 0 0 0,0 0 0 0,-3 0 0 16,0-3-34-16,3 3-6 0,0 0-2 0,0 0 0 0,0 0-10 15,0 0-1-15,0 0-1 0,0 0 0 0,0 0-11 16,0 0-3-16,0 0 0 0,0 0 0 0,0 0-12 16,-3 8-2-16,3-8-1 0,-3 6 0 0,3-6-2 15,0 0-1-15,0 0 0 0,0 5 0 0,3 0 1 0,-3-5 0 16,3 8 0-16,-3-8 0 0,3 5 1 0,3 1 0 15,0 2 0-15,3-6 0 0,-3 4-12 0,-6-6 0 0,9 5 0 0,0-2 0 0,0-1 0 0,-9-2 0 16,0 0 0-16,6 0 0 0,3 0 0 0,-9 0 0 16,5-2 0-16,-5 2 0 0,0-8 16 0,3 2-3 15,-3-4 0-15,-3 2 0 0,-2-3 15 0,2 1 4 16,0 4 0-16,-3-2 0 0,0 1-11 0,0 1-1 16,-3 1-1-16,3 2 0 0,0 1 20 0,0-1 4 15,-3 3 1-15,3 3 0 0,3-3-21 0,-3 2-4 16,6-2-1-16,0 0 0 0,-6 6 12 0,3-1 2 15,3-5 1-15,0 0 0 0,0 0-33 0,0 0 0 0,3 10 0 16,3-4 0 0,0-1-15-16,0-2-6 0,0-1-2 0,0 4-765 15,0-4-154-15</inkml:trace>
  <inkml:trace contextRef="#ctx0" brushRef="#br0" timeOffset="50352.4168">15266 9014 860 0,'0'0'19'0,"0"0"4"0,0 0 1 0,0 0 0 0,0 0-24 0,0 0 0 0,0 0 0 0,0 0 0 16,0 0 63-16,0 0 8 0,0 0 1 0,0 0 1 15,0 0-33-15,0 0-6 0,0 0-2 0,0 0 0 16,0 0 0-16,0 0 0 0,0 0 0 0,0 0 0 16,0 0 26-16,0 0 5 0,0 0 1 0,0 0 0 15,0 0 0-15,0 0 1 0,0 0 0 0,0 0 0 16,0 0-8-16,0 0-1 0,0 0-1 0,0 0 0 15,0 0-11-15,0 0-1 0,0 0-1 0,0 0 0 16,0 0-8-16,0 0-2 0,0 0 0 0,0 0 0 16,0 0-7-16,0 0-1 0,0 0-1 0,-3 3 0 15,-3-3-9-15,6 0-2 0,-3 0 0 0,3 0 0 16,0 0 8-16,-3-3 2 0,0 3 0 0,3 0 0 16,0 0-22-16,-6 0-18 0,3-5 3 0,3 5 1 0,-6-3 14 0,3-2 0 15,-3 2 0-15,0-2 0 0,0 0 0 0,3 0 0 16,-3-1 0-16,3 1 0 0,-6 0 0 0,3-3 8 15,0 0-8-15,0 0 0 0,0-3 12 0,-2 1-4 16,-1 2 0-16,-3 0-8 0,3-3 14 0,-6 1-4 16,0-4-1-16,0 1 0 0,-3 0 7 0,0 0 0 15,-2-3 1-15,-1-3 0 0,-3 1 1 0,0-3 0 16,3-3 0-16,-3 3 0 0,1-3 0 0,-1 3 0 0,3-6 0 16,0 3 0-16,0 1-5 0,3-1-1 0,-2 3 0 15,5 2 0-15,0-2-12 0,0 2 0 0,0 1-12 0,0-1 12 16,3 4 0-16,0-4 0 0,-3 1 0 0,4-4 0 15,-1 4 0-15,0 2 0 0,0 0 0 16,-3-2 0-16,3-1 0 0,0 3 0 16,3-2 0-16,0 4 0 0,-3 4 0 0,3-1 0 0,4 1 0 0,-1 2 0 15,0 0 0-15,0 3 8 0,3-1-8 0,0 1 0 16,0 0 8-16,0 2-8 0,-3-2 0 0,3-1 9 16,0 4-9-16,3 2 0 0,0 0 0 0,0 0 0 15,0 0 0-15,0 0 0 0,0 0 0 0,-3-3 8 16,-3-2-8-16,6 5 0 0,0 0 0 0,0 0 0 15,0 0 0-15,0 0 0 0,0 0 0 0,0 0 0 16,0 0 8-16,0 0-8 0,0 0 8 0,0 0-8 16,0 0 0-16,0 0 0 0,0 0-9 0,0 0 9 15,0 0-18-15,0 0 3 0,0 0 1 0,0 0 0 16,0 0-22-16,0 0-4 0,0 0 0 0,0 0-1 16,0 0-11-16,0 0-3 0,0 0 0 0,0 0 0 15,0 0-44-15,0 0-9 0,0 0-1 0,6 2-526 16,-3-2-105-16</inkml:trace>
  <inkml:trace contextRef="#ctx0" brushRef="#br0" timeOffset="51096.5784">14289 7951 1483 0,'-3'-3'32'0,"3"3"8"0,0 0 0 0,-6 0 2 0,3-3-34 0,3 3-8 0,0 0 0 0,0 0 0 15,0 0 76-15,0 0 14 0,0 0 2 0,0 0 1 16,0 0-32-16,0 0-6 0,-3 6-2 0,3-6 0 16,0 8-10-16,0 2-3 0,0-2 0 0,3 3 0 15,-3-3-5-15,3 2-2 0,0 1 0 0,0 2 0 16,-3 0-9-16,3 1-3 0,0 1 0 0,0 1 0 15,0 0-10-15,0 0-3 0,0 3 0 0,0-4 0 16,0-1 2-16,3-1 0 0,-6 0 0 0,3-2 0 16,0-3 0-16,0 0 0 0,-3 0 0 0,0-8 0 15,0 0 1-15,0 0 0 0,0 0 0 0,0 0 0 16,0 0-3-16,0 0 0 0,3-6 0 0,0 1 0 16,-6-3-8-16,3 0 0 0,-3-2 0 0,3-4-11 15,-3 1 19-15,0 0 4 0,0-6 1 0,0 3 0 0,0-2 3 0,-3-1 1 16,3 1 0-16,-3-1 0 0,3 3 11 0,-3 1 1 15,3-1 1-15,-3 2 0 0,3 1-30 0,0 0-12 16,-2 0 1-16,2 0 0 0,0-1 11 0,0 4 0 16,0-1 8-16,0 1-8 0,0 2 0 0,3 0 8 15,0 0-8-15,0 2 0 0,3 1 0 0,-3 5 0 16,0 0 0-16,3-2 8 0,3-1-8 0,-6 3 0 16,6-3 0-16,-1 1 8 0,1 2-8 0,-6 0 0 15,9 2 0-15,0 4 0 0,0-1 0 0,3 0 8 0,0 3-8 16,0-3 0-16,0 6 0 0,3-3 9 0,0 2-9 0,0 1 0 15,2 0 12-15,-2 2-4 0,-3-3 0 0,3 4-8 16,0-4 12-16,0 3-12 0,-3-5 12 16,0 3-12-16,5-3 0 0,-5 0 0 0,-3 0 0 15,3 0 0-15,-3-3 0 0,3 0 0 0,-3 1-10 0,-3-1 10 32,-6-5-85-32,9 3-13 0,0-3-2 0,0 2-1025 0</inkml:trace>
  <inkml:trace contextRef="#ctx0" brushRef="#br0" timeOffset="53433.0284">12390 6120 1098 0,'0'5'24'0,"0"6"4"0,0-1 2 0,0 1 2 0,-3 2-32 0,0 0 0 0,3 3 0 0,0 0 0 15,0 3 37-15,0-1 2 0,0 1 0 0,3 2 0 16,-3 3-18-16,3-1-3 0,-3 1-1 0,3 3 0 15,0 7-1-15,0-2-1 0,0 0 0 0,0 5 0 16,-3 0-1-16,3 2 0 0,-3 4 0 0,0 2 0 16,0 2-4-16,0 6-1 0,0 0 0 0,0-3 0 15,0-2 7-15,0 0 0 0,3-3 1 0,-3 0 0 16,0 0 6-16,0-3 1 0,3-2 0 0,-3-1 0 0,3 1 6 16,0-6 2-16,-3 1 0 0,3-3 0 0,-3-1 8 0,3-4 3 15,-3-3 0-15,0-3 0 0,0-3 0 0,0 1 0 16,3-1 0-16,-3 1 0 0,0-6-11 0,0 0-3 15,3 0 0-15,0-2 0 0,-3 0-13 0,3-3-2 16,-3 0-1-16,0-8 0 0,3 5-13 16,-3-5 0-16,0 0 0 0,0 0 0 15,0 0-52-15,0 0-9 0,0 0-3 0,9-5-830 16</inkml:trace>
  <inkml:trace contextRef="#ctx0" brushRef="#br0" timeOffset="53790.094">12411 6059 1332 0,'0'0'29'0,"0"0"7"0,0 0 0 0,3-5 1 0,-3 5-29 0,6-6-8 0,-3 4 0 0,3-4 0 16,0 4 76-16,0-1 15 0,0-2 2 0,0 0 1 15,3 2-12-15,-3-2-2 0,3-1-1 0,0 4 0 16,-1-4-25-16,1 1-5 0,-3 0-1 0,3 0 0 0,0-1-9 0,0 1-3 15,-3 2 0-15,0-2 0 0,0 0-36 0,0 2 0 16,0-2 0-16,0 2 0 16,-3 3-23-16,3 0-5 0,0-5-2 0,0 5-618 15,-3 0-124-15</inkml:trace>
  <inkml:trace contextRef="#ctx0" brushRef="#br0" timeOffset="54545.6008">12527 6334 1321 0,'-6'0'28'0,"6"0"7"0,-3 8 1 0,0 0 2 0,3-8-30 0,0 0-8 0,-3 8 0 0,0-3 0 15,3-5 79-15,0 0 14 0,0 0 3 0,0 0 1 16,0 0-24-16,0 8-5 0,0-8 0 0,0 0-1 16,0 0-26-16,6 5-5 0,0-2 0 0,0 0-1 15,3 2-10-15,-3-2-1 0,3-3-1 0,0 2 0 16,0 4-15-16,0-6-8 0,0 2 10 0,0 1-10 15,0 2-45-15,-9-5-15 0,0 0-4 0,15-2 0 16,-1 4 83-16,-2-2 16 0,-3 0 3 0,3-2-627 16,-3-1-126-16</inkml:trace>
  <inkml:trace contextRef="#ctx0" brushRef="#br0" timeOffset="55123.0899">12878 6175 1353 0,'0'0'29'0,"0"0"7"0,0 0 0 0,0 0 4 0,0 0-32 0,0 0-8 16,0 0 0-16,0 0 0 0,0 0 92 0,0 0 16 15,-3 3 4-15,3-3 1 0,0 0-32 0,0 0-6 16,0 0-2-16,0 0 0 0,0 0-28 0,-5 5-5 15,2-5-2-15,0 6 0 0,-3-4-19 0,6-2-4 16,0 0-1-16,-6 8 0 0,0 0-14 0,3 3 9 16,0-1-9-16,3 4 8 0,-3-4-8 0,3 3 0 15,0 3 0-15,0-3 0 0,0 6 0 0,0-3 0 16,0 0-9-16,3 0 9 0,3-1 0 0,-3 1 0 16,6 3 0-16,-3-6 0 0,0-2 0 0,2-1 0 0,-2 1 0 0,3-1 0 15,-3 1 0-15,3-6 0 16,0 1 0-16,0-6 0 0,-3 2 0 0,3-2 0 0,0-2 0 0,0-1 0 15,0 0 17-15,-3-5 1 0,3-2 0 0,0 2 0 16,-3-5 10-16,-1-1 3 0,1 1 0 0,0-3 0 16,0-2-3-16,-3 2-1 0,3-5 0 0,-6 2 0 15,0 1-11-15,0-1-3 0,0 1 0 0,-3 2 0 16,-3 3-1-16,3-1-1 0,-3 1 0 0,0 2 0 16,1 1-11-16,-1-1 12 0,0 3-12 0,0 3 12 15,0-3-12-15,0 3 0 0,0 2 0 0,0 1 0 16,6 2-38-16,-3 0-10 0,-3 2-1 0,6-2-691 15,0 0-139-15</inkml:trace>
  <inkml:trace contextRef="#ctx0" brushRef="#br0" timeOffset="55585.2586">13140 6313 1735 0,'0'0'38'0,"0"8"8"0,0-3 2 0,0 0 0 0,-3 1-38 0,6 2-10 0,-3-3 0 0,3 0 0 15,-3 3 56-15,3 0 8 0,0 0 3 0,0-3 0 16,0 3-25-16,0 0-5 0,0-2-1 0,0-1 0 16,3 3-24-16,-6-3-4 0,0-5-8 0,3 8 11 15,0 3-11-15,-3-3 0 16,0-8 0-16,3 5 0 16,-6 3-40-16,6-6-9 0,0 4-3 0,-3-6-547 0,0 0-109 0</inkml:trace>
  <inkml:trace contextRef="#ctx0" brushRef="#br0" timeOffset="56051.2815">13176 6080 1296 0,'0'0'28'0,"0"0"7"0,0 0 1 0,3 8 0 0,3-5-36 0,-6-3 0 0,0 0 0 0,0 0 0 31,0 0 84-31,0 0 11 0,0 0 1 0,0 0 1 16,0 0-31-16,12 5-6 0,0-2-2 0,0 2 0 0,-3-2-16 0,0-1-3 15,3-2-1-15,-1 0 0 0,-2 0-10 0,0-2-1 16,3 2-1-16,0-3 0 0,0 3-7 0,-3 0-2 15,0 0 0-15,0 0 0 0,3-3-3 0,-3 6-1 16,-3-3 0-16,3 3 0 0,-1-3-13 0,-2 2 11 16,3 1-11-16,-3 2 10 0,0 0-10 0,-3-2 8 15,6 2-8-15,-3 1 8 0,0-1-8 0,0 3 0 16,-3 0 0-16,0 0 8 0,0 2 0 0,-3 1-8 0,0 0 12 16,-3 2-4-16,3 0 8 0,0 0 2 0,-3 3 0 0,0 0 0 15,0 0-2-15,0 0-1 0,0 2 0 0,0-2 0 16,0 3-7-16,0-6 0 0,0 0-8 0,3-2 12 15,-3 2-12-15,0-5 0 0,3 2 0 0,0-2 0 16,0 0-8-16,0-8-5 0,0 0-1 0,0 0 0 31,6 6-45-31,-6-6-9 0,0 0-1 0,6-6-1 16,0 1-124-16,0-3-25 0,0 0-5 0</inkml:trace>
  <inkml:trace contextRef="#ctx0" brushRef="#br0" timeOffset="56376.1024">13560 6183 1180 0,'9'-2'26'0,"-9"2"6"0,0 0 0 0,0 0 1 16,0 0-33-16,0 0 0 0,0 0 0 0,-6 8 0 15,0 2 60-15,3-2 4 0,0-3 2 0,0 6 0 16,0 0-16-16,-3 2-3 0,0 0-1 0,3 0 0 0,3 3-8 0,-3 0-2 16,0 0 0-16,3 0 0 0,3 0 3 0,0 0 0 15,0-3 0-15,3 0 0 0,0 0-17 0,0-2-3 16,3 2-1-16,0-2 0 0,3-3-10 0,0-3-8 15,3 3 12-15,-3-3-12 0,-12-5 13 0,15 0-4 16,-4 0-1-16,4-3 0 0,-3-2 6 0,-3 0 1 16,3-3 0-16,-3 0 0 0,-3-3 17 0,3-2 3 15,-6-3 1-15,3 3 0 0,0 2 0 0,-6 1 0 16,0-3 0-16,-3 2 0 0,0 0-8 0,0 1-2 16,0 2 0-16,-3 0 0 0,-3 0-13 0,0-2-2 0,3 2-1 0,-3 2 0 15,0-2-10-15,3 3-17 0,0 0 4 0,-3 2 1 31,9 3-60-31,-3-3-11 0,-6-2-2 0,9 5-882 0</inkml:trace>
  <inkml:trace contextRef="#ctx0" brushRef="#br0" timeOffset="56725.3702">13667 6117 1422 0,'0'0'40'0,"0"0"9"0,0 0-39 0,0 0-10 0,3 0 0 0,-3 0 0 32,6 0 55-32,0 0 9 0,0 0 1 0,0-2 1 0,3-1-21 0,0 3-4 15,-3 0-1-15,3 0 0 16,3 0-12-16,-3-3-4 0,-3 3 0 0,5-2 0 0,-2-1-8 16,3 3-1-16,-3 0-1 0,0 0 0 0,0 0-5 0,3 0-1 15,-3 0 0-15,0 3 0 0,0-1 0 0,0 1 0 16,-3 0 0-16,3-1 0 0,-3 3 0 0,0 3 0 15,-4-5 0-15,4 5 0 0,-3 3 4 0,-3-1 1 16,0 1 0-16,0 2 0 0,-3 3 10 0,3 0 1 16,-3 0 1-16,3 2 0 0,-5 3-5 0,2 3-2 0,0-5 0 15,-3 2 0-15,3 0-6 0,0 0 0 0,0 0-1 0,0-2 0 16,3-1-11-16,-3-2 0 0,6 0 0 0,-3-5 0 31,3-1-31-31,0-2-1 0,0 0-1 0,0-3 0 16,3 1-135-16,-6-6-28 0,6-6-4 0,-1 1-2 0</inkml:trace>
  <inkml:trace contextRef="#ctx0" brushRef="#br0" timeOffset="56948.8091">14042 6077 1249 0,'0'16'27'0,"0"-16"5"0,-3 11 2 0,3 0 2 15,0-4-28-15,0 7-8 0,-3 2 0 0,3 2 0 0,0 1 112 0,0-1 20 16,-3 3 5-16,0 0 1 0,0 3-47 0,0 0-10 16,3 3-1-16,-3-1-1 0,3-2-35 0,0 0-6 15,3-3-2-15,-3 0 0 0,0 0-36 0,3-2 0 0,3 2 0 0,0-3-642 16,0-2-122-16</inkml:trace>
  <inkml:trace contextRef="#ctx0" brushRef="#br0" timeOffset="58346.0307">12846 7138 1198 0,'0'43'26'0,"0"-43"6"0,0 0 0 0,0 0 3 0,0 0-35 0,0 0 0 0,-6 5 0 0,6-5 0 16,-6 0 63-16,3 0 5 0,-3-3 2 0,3 3 0 15,3 0-16-15,0 0-3 0,-6 3-1 0,0-3 0 16,3 3-18-16,3-3-4 0,0 0-1 0,-9 2 0 15,0 4-10-15,3 2-1 0,0-6-1 0,6-2 0 16,-6 13-4-16,-3 1-1 0,0-6 0 0,3 5 0 16,4 0-10-16,-4 3 0 0,0 0 0 0,3 2 0 0,3 1 0 15,-3-1 0-15,3 4 0 0,0-4 0 0,3 3 0 0,3-5 0 16,3 0-9-16,-4-3 9 0,1 0 0 16,3-2 0-16,0 0-8 0,3-6 8 0,-3 0 0 0,3 1 0 15,0-4 0-15,-3-2 0 0,3 0 0 0,-3-2 16 16,0-4-4-16,0 1 0 0,-1-3 27 0,1-5 5 15,-3 2 0-15,3 1 1 0,-3-6 8 0,0 3 2 16,-3-1 0-16,0 1 0 0,0-5-7 0,0 2-2 0,-3-3 0 16,0 3 0-16,-3 0-19 0,3 3-4 0,-3-5-1 15,0 7 0-15,-3 0-13 0,3 1-9 0,-3 2 12 0,3 3-12 16,0-3 0-16,-3-3-9 0,0 3-1 0,6 6 0 31,0 2-138-31,0 0-27 0,0 0-5 0</inkml:trace>
  <inkml:trace contextRef="#ctx0" brushRef="#br0" timeOffset="58558.6293">13021 7263 1584 0,'-3'47'35'0,"0"-28"7"0,3-6 2 0,-3 3 0 15,3-3-36-15,0-2-8 0,0 2 0 0,0-5 0 16,3-3 56-16,0 6 8 0,-3-3 3 0,3 0 0 0,0-6-47 0,-3-2-10 31,6 3-2-31,0 0 0 16,0-1-52-16,0 1-12 0,-6-3-1 0</inkml:trace>
  <inkml:trace contextRef="#ctx0" brushRef="#br0" timeOffset="58918.0475">13102 7056 1508 0,'-3'24'33'16,"3"-24"7"-16,0 8 2 0,0-8 0 0,0 0-34 0,0 0-8 0,3 11 0 0,-3-11 0 0,0 0 31 0,0 0 4 15,12 5 1-15,0 0 0 0,-4 1-9 0,4-1-2 16,0-8 0-16,3 3 0 0,-3 0-5 0,0 0 0 15,3 0-1-15,-3 0 0 0,3 0-7 0,-3 0-2 16,-1 0 0-16,1 6 0 0,-3-4-10 0,0 1 8 16,0-3-8-16,-9 0 8 0,9 5 0 0,0-2 0 15,0 2 0-15,-3 0 0 0,-3 3 18 0,3 3 3 16,-6-3 1-16,3 5 0 0,-3 3 10 0,-3 0 3 0,3 0 0 16,0-3 0-16,-3 5-7 0,0 1 0 0,0 0-1 0,0-1 0 15,0 1-13-15,0-4-2 0,0-1-1 16,-3-1 0-16,3 0-19 0,0 0 10 15,3-2-10-15,-3-3 8 0,0 0-8 0,3 0-12 0,0 0 2 0,0-3 1 32,0-5-55-32,0 0-10 0,0 0-2 0,6 0-564 0,0-3-112 0</inkml:trace>
  <inkml:trace contextRef="#ctx0" brushRef="#br0" timeOffset="59199.5066">13441 7149 1137 0,'-6'42'24'0,"6"-26"6"0,-6 0 1 0,3-3 2 16,3-13-33-16,-6 16 0 0,0 0 0 0,3 3 0 15,-3-3 76-15,0-1 9 0,6 1 2 0,-3 0 0 16,3-5-18-16,0 2-3 0,3-2-1 0,0-1 0 0,0 3-24 0,3 1-5 16,0-4 0-16,3-2-1 0,0-5-17 0,-3 2-3 15,3-2-1-15,0-1 0 0,0-4 5 0,3-1 1 16,-3 0 0-16,0-2 0 15,-3-3 5-15,2 0 2 0,-2 0 0 0,-3 0 0 0,-3-5 0 0,3 3 0 16,3-1 0-16,-6 0 0 0,0 3 0 0,0 0 0 16,-3-2 0-16,3 2 0 0,-3 0-9 0,0 3-2 15,0-1 0-15,0-1 0 0,-3-4-16 0,1 3 0 16,-1-3 0-16,3 3 0 16,-3 1-109-16,3 1-19 0,0 1-4 0</inkml:trace>
  <inkml:trace contextRef="#ctx0" brushRef="#br0" timeOffset="59618.3245">13563 7041 1609 0,'-12'21'35'16,"12"-21"7"-16,0 0 2 0,3 8 2 0,-6-3-37 0,3-5-9 0,0 0 0 0,3 8 0 15,3 0 44-15,-6-8 6 0,0 0 2 0,9 10 0 16,3-4-16-16,-12-6-4 0,15 2 0 0,0 1 0 0,0 0-12 0,-1-3-4 16,-2 0 0-16,0 0 0 0,3 2-6 0,-3 1-2 15,0-3 0-15,-3 3 0 0,0-3-8 0,0 0 0 16,0 2 0-16,-9-2 0 0,9 3 16 0,-3 2-1 15,0 0-1-15,-3 3 0 0,2 0 6 0,-2 3 0 16,-3-3 1-16,3 2 0 0,-3 1 14 0,-3 2 2 16,0-2 1-16,0 2 0 15,1 0-8-15,-1 3-2 0,-3 3 0 0,3 5 0 16,0-3-8-16,0-3-1 0,0-2-1 0,0-3 0 16,0 1-10-16,0-1-8 0,3-3 9 0,0 1-9 0,0-3 0 0,0 0 0 15,0-8-8-15,3 8 8 16,0-3-63-16,-3-5-5 0,0 0-2 0,6 0-607 15,0 0-122-15</inkml:trace>
  <inkml:trace contextRef="#ctx0" brushRef="#br0" timeOffset="59805.7953">13870 7141 1663 0,'-3'19'36'0,"3"-1"8"0,0 3 2 0,-3 0 1 0,3 1-38 0,0-1-9 0,-3 0 0 0,3 0 0 15,3 0 76-15,-3 3 14 0,3-3 2 0,0 3 1 16,-3-3-59-16,3-2-12 0,0-3-2 0,0 0-1 16,0-3-34-16,0-3-6 0,2-2-2 0,1 0-873 15</inkml:trace>
  <inkml:trace contextRef="#ctx0" brushRef="#br0" timeOffset="60693.9641">14146 5882 1508 0,'0'0'33'0,"0"0"7"0,0 0 2 0,0 0 0 16,-2-3-34-16,2 3-8 0,0 0 0 0,-3-3 0 15,0 1 80-15,3 2 15 0,0 0 2 0,0 0 1 16,0 0-38-16,6-6-7 0,-6 6-1 0,2-2-1 16,7-1-12-16,-9 3-3 0,9-2 0 0,0 2 0 0,0 0-17 15,0 0-4-15,0 2-1 0,0-2 0 16,0 3-14-16,0-1 9 0,0-2-9 0,3 6 8 16,-3-4-8-16,0 4 0 0,-1-4 0 0,1 4 0 0,-3 2 8 0,3 2-8 15,-3-2 8-15,0 3-8 0,0-1 12 0,3 1-2 16,-6 2-1-16,0 3 0 0,3 0 1 0,-6 0 0 15,3 0 0-15,0 5 0 0,0-3 1 0,0 3 0 16,-3-2 0-16,0 2 0 0,0 0-11 0,0 0 0 16,0 1 9-16,0 4-9 0,0-2 0 0,0 2 8 0,0 1-8 15,0-1 0-15,0 1 0 0,0 2 8 0,0-3-8 0,0 1 0 16,0-3 0-16,0 5 0 0,-3 0 0 0,3 0-8 16,0-3 8-16,0 1 0 0,0-3 0 0,0 2-8 15,3 1 8-15,-6-1 0 0,3 0 0 0,0 1 0 16,-3 5-8-16,0-3 8 0,3-3-8 0,0-2 8 15,0 0 0-15,-3 0 0 0,3 2 0 0,0 1-8 16,-3-4 8-16,3-1 0 0,0-1 0 0,0-3-8 16,3 1 8-16,-3-1 0 0,0 3 0 0,0-2 0 15,3 2 0-15,-3-2 0 0,3-3 0 0,-3 2 0 16,0-2 0-16,0 5 0 0,0 0 0 0,0 3 0 16,-3-8 0-16,3 2 0 0,3-2 0 0,-6 0 0 15,3-3 0-15,0 3 0 0,-3-5 0 0,3 2 8 16,0 0-8-16,-6-2 0 0,3-3 0 0,0 2 8 15,0-2 7-15,0 0 1 0,0 0 1 0,-3-2 0 16,6-6 4-16,-3 5 1 0,-3 0 0 0,6-5 0 16,-3 3-6-16,-3-1-2 0,3-2 0 0,-3 3 0 15,0-3-14-15,6 0 0 0,0 0 0 0,-3-3 0 16,0 1-89-16,1-4-18 0,2 1-3 0</inkml:trace>
  <inkml:trace contextRef="#ctx0" brushRef="#br0" timeOffset="68989.0343">15537 9065 1249 0,'0'0'27'0,"0"0"5"0,0 0 2 0,0 0 2 0,-3 8-28 0,0-3-8 0,3-5 0 0,-6 5 0 15,6-5 52-15,0 0 8 0,0 0 3 0,0 0 0 16,0 0 2-16,0 0 1 0,0 0 0 0,0 0 0 15,0 0-12-15,9 0-2 0,-3-2-1 0,2-1 0 16,1-2-11-16,-3 2-3 0,6-2 0 0,-3-1 0 16,3-2-11-16,0 3-2 0,3-5-1 0,-3-1 0 15,0-5-3-15,9-2 0 0,-4-1 0 0,1 1 0 16,3-4 2-16,-3 4 0 0,3-1 0 0,0 1 0 0,2-6-6 0,4 0-2 16,-3-8 0-16,3 3 0 0,3-5-3 0,2 0-1 15,-2 2 0-15,0-3 0 0,0 1-10 0,-4 0 8 16,4 2-8-16,-3 0 8 0,-3 3-8 0,3 3 0 15,-1-1 0-15,1 3 0 0,-3 3 0 0,0-3 0 16,3 3 0-16,-4 0 0 0,-2 5 0 0,0 0 0 16,0 0 0-16,-3 3 0 15,3 2 0-15,-7 1 0 0,-2-3 0 0,0 2 0 16,0 1 8-16,-6-1-8 0,0 6 8 0,-3-6-8 16,0 6 11-16,0-3-3 0,0 3-8 0,0 2 12 0,-6-2-1 15,3 2-1-15,0 0 0 0,0 1 0 0,0-1 6 0,-3 0 2 16,3 3 0-16,0 0 0 0,0 0-3 0,0-5-1 15,-6 5 0-15,6 0 0 0,0 0-5 0,0 0-1 16,0 0 0-16,0 0 0 0,0-8-8 16,0 5 0-16,0 3 0 0,0 3 8 0,-3 0-8 0,3-3 0 15,0 0 0-15,-3-3 0 0,3 3 0 0,0 0 0 16,0 0 0-16,0 0 0 0,0 0 0 0,0 0 0 16,0 0 0-16,0 0 0 15,0 0-28-15,0 0 1 0,0 0 1 0,0 0 0 16,0 0-34-16,0 0-8 0,0 0 0 0,0 0-1 15,0 0-144-15,0 0-29 0,6-8-6 0</inkml:trace>
  <inkml:trace contextRef="#ctx0" brushRef="#br0" timeOffset="69403.9388">16495 8033 1437 0,'0'0'40'0,"0"0"10"0,-6 2-40 0,0 4-10 0,0-4 0 0,3 1 0 16,3-3 78-16,-6 5 14 0,0-2 2 0,6-3 1 16,0 0-27-16,0 0-6 0,0 0-1 0,9 3 0 15,0-3-18-15,3 0-4 0,3-3-1 0,-3 3 0 16,0-5-12-16,3 2-2 0,-1-2-1 0,4 2 0 15,-6-2-7-15,6-1-2 0,0 4 0 0,0-3 0 16,0-1-6-16,0-4-8 0,2 2 11 0,-2 2-11 16,3 1 8-16,-6 2-8 0,-9 1 0 0,6 2 0 15,9 2 0-15,-12 4 0 0,-9-6 8 0,0 0-8 16,0 0 12-16,6 10 0 0,-3 4-1 0,-6-1 0 16,-6 0 17-16,3 3 4 0,6 2 1 0,-3 1 0 15,-9 2-3-15,3-2-1 0,0 2 0 0,6 0 0 16,-3-2-6-16,-3-4-2 0,0-1 0 0,6-1 0 0,0 0-12 15,0-2-9-15,-3 2 12 0,3-3-12 16,6-2-20-16,-3-8-12 0,0 0-1 16,0 0-1093-16</inkml:trace>
  <inkml:trace contextRef="#ctx0" brushRef="#br0" timeOffset="70163.1097">17623 7353 1295 0,'-9'-11'36'0,"9"11"9"0,0 0-36 0,0 0-9 0,0 0 0 0,0 0 0 15,0 0 38-15,0 0 6 0,0 0 0 0,0 0 1 16,0 0-1-16,0 0 0 0,6 8 0 0,-3 3 0 16,3 2 0-16,-3 3 0 0,0 0 0 0,3 5 0 0,3 3-10 0,0 2-2 15,-9 1-1-15,6 2 0 0,3 2-6 0,-3 4-1 16,-6 2 0-16,3 3 0 0,6 5-11 0,-3 0-2 15,-1-3-1-15,1 3 0 0,-3 0 0 0,0 0 0 16,3 0 0-16,-6 2 0 0,0 4-10 0,0-4 8 16,3 4-8-16,0-6 8 0,-3 0 8 0,-3-3 0 15,3 3 1-15,0 0 0 0,3 0 10 0,-3-3 1 0,-3 0 1 16,3-2 0-16,3 0 4 0,0-6 1 0,0-5 0 16,-3 0 0-16,3-2-12 0,0-3-2 0,0-3-1 0,-3-3 0 15,-6-2-10-15,6-2-1 0,9-1-8 0,-3-3 12 16,-3 1-2-16,3-3-1 0,0-3 0 0,0-2 0 15,3-1-9-15,-3-2 0 0,3 0-10 0,-3-5 10 32,3-3-45-32,0-2-3 0,-3-1-1 0,2-7-635 0,4-1-128 0</inkml:trace>
  <inkml:trace contextRef="#ctx0" brushRef="#br0" timeOffset="70413.1409">17724 7355 1882 0,'0'0'41'0,"0"0"9"0,0 0 2 0,0 0 1 0,0-5-42 0,6-3-11 16,6 3 0-16,0 0 0 0,0-1 45 0,0 4 7 15,0-4 2-15,3 1 0 0,0 0-21 0,-1 2-4 16,-2-2-1-16,3 0 0 0,3 2-16 0,-3 0-3 16,-6 1-1-16,3-1-658 15,0 3-132-15</inkml:trace>
  <inkml:trace contextRef="#ctx0" brushRef="#br0" timeOffset="71195.6953">18370 7557 1364 0,'0'0'30'0,"0"0"6"0,0 0 2 0,0 0 0 0,0 0-30 0,0 0-8 0,0 0 0 0,0 0 0 16,-6-3 68-16,6 3 12 0,-6-3 2 0,3 1 1 16,-3 2-26-16,0 0-5 0,0 2 0 0,6-2-1 15,-5 3-19-15,2 2-3 0,-6-2-1 0,3 2 0 16,0 3-11-16,0 0-2 0,-3 0-1 0,3 0 0 15,0 2-6-15,-3 4 0 0,3-1-8 0,0 5 12 16,3 4-12-16,0-1 0 0,0 3 8 0,3-1-8 0,0 1 0 16,0 3 9-16,3-6-9 0,0 0 8 0,0-3-8 0,6-2 12 15,-3 0-12-15,3-5 12 0,0-1-1 0,3-4 0 16,-3-1 0-16,3-2 0 0,-1-1 3 0,-2-2 1 16,3-2 0-16,0-4 0 0,-3 1-1 0,3-3 0 15,-3-2 0-15,3-4 0 0,-3-2 3 0,-3 1 1 16,0-1 0-16,0-3 0 0,-3 1 4 0,0-1 1 15,3 3 0-15,-6-2 0 0,0 2 1 0,-3 0 1 16,-3 3 0-16,3 2 0 0,-3-2-9 0,0 2-1 16,0 1-1-16,-3 2 0 0,0 0-14 0,3 0 0 15,0 3 0-15,0-1 0 16,3 4-36-16,3 2-12 0,0 0-4 0,0 0-658 16,0 0-132-16</inkml:trace>
  <inkml:trace contextRef="#ctx0" brushRef="#br0" timeOffset="71383.2066">18599 7691 1591 0,'0'0'35'0,"0"8"7"0,3 0 2 0,-3 0 0 0,0 3-35 0,0-3-9 0,3 2 0 0,-3 1 0 15,3-3 75-15,0 2 13 0,-3-2 2 0,3-2 1 16,0 2-45-16,-3-8-9 0,9 2-1 0,-9-2-1 15,0 0-35-15,6 0 0 0,3 0 0 0,0-2-602 16,3-6-122-16</inkml:trace>
  <inkml:trace contextRef="#ctx0" brushRef="#br0" timeOffset="71720.4945">18686 7493 1645 0,'0'0'36'0,"0"0"7"0,0 0 1 0,0 0 4 0,0 0-39 0,9 0-9 16,-3 0 0-16,3 0 0 0,-1 0 52 0,1 0 8 15,0-3 1-15,3 1 1 0,3-1-12 0,-3 0-2 16,0 1-1-16,3 2 0 0,0-3-21 0,0 0-4 0,-1 3-1 0,-2-2 0 16,0 2-13-16,3 0-8 0,-3 0 10 0,0 2-10 15,-3 1 9-15,0 2-9 0,0 1 8 0,-3-1-8 0,0 3 10 0,0-3-10 16,0 6 12-16,-3-3-12 0,-3 5 27 0,3-5-2 15,-3 0 0-15,0 2 0 0,0 4 4 0,-3-1 1 16,0 0 0-16,0 3 0 0,0 0-10 0,0 0-1 16,-3 0-1-16,3-3 0 0,0 3-2 0,0-3-1 15,-3 0 0-15,6-2 0 0,-3 2-15 0,3 0-13 16,3-5 2-16,-3 3 1 16,3-6-38-16,-3-5-7 0,0 0-1 0,9 3-636 0,0-6-126 15</inkml:trace>
  <inkml:trace contextRef="#ctx0" brushRef="#br0" timeOffset="71983.0338">19123 7578 1220 0,'-12'5'34'0,"6"0"9"0,0 1-35 0,-2 1-8 0,5 4 0 0,-3 0 0 16,0-1 71-16,0 3 12 0,6 3 2 0,-3-2 1 15,0 1-5-15,3 4-1 0,0-6 0 0,3 3 0 16,3 0-22-16,0-3-5 0,3 0-1 0,-3 1 0 15,2-4-32-15,4-2-6 0,-3-3-2 0,3 1 0 16,0-4-12-16,-3 1 8 0,0-6-8 0,3 3 0 16,-3-5 17-16,0 0-2 0,-3 0-1 0,3-3 0 15,-6 0 5-15,3-3 1 0,-3 0 0 0,-3-2 0 16,2 0 9-16,-2 2 3 0,-2 1 0 0,2-1 0 16,-3-2-14-16,-3 5-2 0,0-2-1 0,0 2 0 15,0 0-15-15,0 0 0 0,0 0 0 0,3 2-688 16,-3-1-130-16</inkml:trace>
  <inkml:trace contextRef="#ctx0" brushRef="#br0" timeOffset="72329.0894">19230 7456 1728 0,'0'0'38'0,"0"0"8"0,6 5 2 0,3-2 0 0,-3 0-39 0,3-3-9 15,0 0 0-15,3 2 0 0,-3-2 48 0,3 0 7 0,3-2 1 0,0 2 1 16,0 0-19-16,-1-3-4 0,1 3-1 0,0 0 0 16,0-3-13-16,0 3-2 0,0-2-1 0,-3 2 0 15,3 0-9-15,-6 2-8 0,2-2 9 0,-5 3-9 16,3 0 10-16,0 2-10 0,-3-3 10 0,-3 6-10 16,0 0 23-16,0 0-2 0,-6 3 0 0,3 2 0 15,0 0 15-15,-3-2 2 0,3 2 1 0,-3 0 0 16,-3 1-4-16,0 4-1 0,0-2 0 0,3 3 0 15,-3-1-21-15,3-2-4 16,-2 0-1-16,2 2 0 0,-3-4 0 0,6 1 0 0,-3 1 0 0,3-2 0 16,0-4-8-16,0 3 0 0,0-2 0 0,3 0 0 31,-3-11-47-31,0 0-5 0,6 2 0 0,2-2-668 0,-2-5-134 0</inkml:trace>
  <inkml:trace contextRef="#ctx0" brushRef="#br0" timeOffset="72469.6719">19653 7546 1586 0,'0'0'44'0,"-3"8"12"0,3 2-45 0,0 4-11 15,-3-1 0-15,0 0 0 0,6 3 76 0,-3 0 12 16,-3 0 4-16,0 2 0 0,3 1-41 0,0-1-8 16,3-2-2-16,0 3-617 15,0-3-123-15</inkml:trace>
  <inkml:trace contextRef="#ctx0" brushRef="#br0" timeOffset="73150.4781">18525 8567 1624 0,'0'0'46'0,"0"0"10"0,-3-5-45 0,-3 0-11 0,3 2 0 0,3 3 0 0,-6-3 55 0,3 1 9 15,3 2 1-15,-6-3 1 0,0 0-3 0,0 3-1 16,0 3 0-16,0 2 0 16,3-2-44-16,-3 5-9 0,1 0-1 0,-1 2-8 0,0 4 12 0,3 4-12 15,-3 3 12-15,3 3-12 0,0 3 8 0,0-1-8 16,3 3 0-16,0-2 0 0,0-1 0 0,3 1 0 15,-3-4 0-15,6-1 0 0,0-7 0 0,0 1 0 16,-3-5 0-16,3-1 0 0,-1-2 15 0,1-2-1 16,0-4 0-16,0 1 0 0,3-6 14 0,-3 1 2 15,0-4 1-15,0-2 0 0,0 1-1 0,0-7 0 0,0 1 0 16,-3 0 0-16,0-3 2 0,0 0 0 0,0 0 0 16,0 0 0-16,-3-5 7 0,0 3 1 0,-3-1 1 0,0-2 0 15,3 2-7-15,-3 1-2 0,0 2 0 0,-3 0 0 16,3 0-32-16,3 3 0 0,-3 2-15 0,3 1 5 31,0 2-185-31,0 3-37 0,0 5-7 0,0 0-1 0</inkml:trace>
  <inkml:trace contextRef="#ctx0" brushRef="#br0" timeOffset="73306.74">18695 8758 1818 0,'0'0'40'0,"0"8"8"0,0-3 1 0,-3 3 3 0,3 0-42 0,-3 0-10 0,3 0 0 0,0 0 0 16,3-3 82-16,-3-5 14 0,0 0 4 0,3 5 0 16,6-2-80-16,-3 0-20 0,-6-3 0 0,8-6 0 15,4 1-174-15,-3-3-38 0,3-3-8 0</inkml:trace>
  <inkml:trace contextRef="#ctx0" brushRef="#br0" timeOffset="73608.6523">18799 8498 1753 0,'0'0'38'0,"0"0"8"0,0 0 2 0,0 0 2 0,0 0-40 15,0 0-10-15,6-2 0 0,0-1 0 0,0 0 56 0,3 3 10 16,-3 0 2-16,3-2 0 0,2 2-24 0,1 0-4 16,0 0 0-16,0 2-1 0,3 1-19 0,-3 0-4 15,3-1-1-15,-3 1 0 0,0 0 1 0,0 2 1 16,-1-2 0-16,1 2 0 0,-3 3 2 0,0 0 0 15,3 0 0-15,-3 0 0 0,-3 2 20 0,3 1 4 16,-3 2 1-16,0 3 0 0,-3 0-19 0,-3 2-3 16,3 4-1-16,-3-4 0 0,-3 3 9 0,3 0 2 15,-6 1 0-15,3-4 0 0,0 1-15 0,0-1-2 0,0-2-1 0,3 0 0 16,-3-3-5-16,3 0-1 0,-3-2 0 0,3-3 0 0,3 0-17 0,-3-8-4 16,0 0-1-16,0 0 0 15,0 0-54-15,6 0-10 0,0 0-2 0,3-6-672 16,-3-1-133-16</inkml:trace>
  <inkml:trace contextRef="#ctx0" brushRef="#br0" timeOffset="73867.386">19236 8570 1411 0,'0'0'31'0,"-3"5"6"0,-3 3 2 0,1 0 1 15,-1 3-32-15,0-1-8 0,0 6 0 0,0-3 0 0,0 6 65 0,3-1 12 16,-3 1 3-16,3-1 0 0,3-2-11 0,0 0-1 15,0 0-1-15,0-3 0 0,3-2-31 0,3-1-5 16,0 1-2-16,3-3 0 0,-3-3-18 0,0-2-11 16,0 2 12-16,2-2-12 0,1-3 11 0,-3-3-11 15,0-2 10-15,0 2-10 0,0-2 16 0,0-3-2 16,-3 0-1-16,0 0 0 0,3 0-4 0,-6-2-1 16,0-1 0-16,0 0 0 0,0-2 1 0,0 3 0 15,0-1 0-15,-3 0 0 0,0-2-9 0,0 3-9 16,-3-1 9-16,3 0-652 15,0 1-122-15</inkml:trace>
  <inkml:trace contextRef="#ctx0" brushRef="#br0" timeOffset="74211.22">19326 8446 1810 0,'0'0'51'0,"0"0"12"0,0 0-51 0,0 0-12 0,9 5 0 0,-3-3 0 16,0 1 36-16,2 0 5 0,1-3 1 0,3 2 0 16,0-2 11-16,0 3 3 0,0-3 0 0,3 0 0 15,0-3-28-15,0 3-4 0,-3 0-2 0,2 0 0 16,1 3-10-16,-3 0-3 0,3-3 0 0,-3 0 0 16,3 2 3-16,-3 1 0 0,-3 2 0 0,-3-2 0 15,0 2-12-15,0-2 0 0,0 2 0 0,0 3-11 0,-1 0 26 0,-2 3 5 16,-3-1 0-16,0 3 1 0,-3 3 3 0,0 0 0 15,1 5 0-15,-1 0 0 0,0 1-10 16,-3 1-2-16,0 1 0 0,0-3 0 0,0 1-1 16,0-1-1-16,-3 0 0 0,6-3 0 0,-3-2-10 0,3 0 10 15,0-3-10-15,0 1 10 0,3-4-10 0,3 1-12 16,0-3 2-16,-3-8 1 16,0 0-107-16,0 0-20 0,0 0-5 0,6 0-813 15</inkml:trace>
  <inkml:trace contextRef="#ctx0" brushRef="#br0" timeOffset="74367.4385">19731 8583 1443 0,'0'0'32'0,"-3"8"6"0,3 3 2 0,0 2 0 0,0 3-32 0,0 0-8 0,-3 2 0 0,0 1 0 16,3 2 79-16,-3 0 13 0,-3 3 4 0,0 0 0 15,3-3-34-15,-3 3-6 0,3-6-2 0,0 1-617 16,3-1-123-16</inkml:trace>
  <inkml:trace contextRef="#ctx0" brushRef="#br0" timeOffset="75189.0091">19903 7231 1642 0,'0'0'46'0,"0"0"11"0,0 0-45 0,0 0-12 0,0 0 0 0,0 0 0 15,3-5 51-15,-3 5 8 16,0 0 1-16,6-6 1 0,-3 4 7 0,-3 2 0 0,6-5 1 0,3 2 0 16,0 0-32-16,-3 3-6 0,6-2-2 0,0 2 0 15,0-3-1-15,2 3-1 0,-2 0 0 0,3 3 0 16,-3-1-27-16,0 1 0 0,3 0 8 0,0 2-8 15,0 0 8-15,-3 0-8 0,-1 3 12 0,1 0-4 16,3 0 0-16,-6 0-8 0,3 0 12 0,-3 3-4 16,3-1 1-16,-3 4 0 0,0-1 0 0,0 0 0 15,0 3-1-15,-3 0-8 0,3 0 12 0,-3 2-4 16,-1 1 0-16,-2-1-8 0,3 3 12 0,0 3-4 16,0 3-8-16,0-4 10 0,0 4-10 0,-3-3 10 15,0 2 7-15,0 3 2 0,0 3 0 0,0 0 0 16,0 5-19-16,0-3-19 0,-3 3 4 0,3-2 1 15,0 4 14-15,0-2 0 0,0-2 0 0,0-1 0 0,0 1 0 16,0 2 0-16,3 0 0 0,-3 2 0 0,0 1 0 16,3 2 0-16,-3-2 0 0,3 0 0 15,0 2 0-15,0-2 0 0,0-1 0 0,-1-2 0 0,1 3 0 0,-3-3 0 16,3 3 0-16,-3-3 0 0,0-3 0 0,0 1 0 16,0-4 0-16,0 1 0 0,0-3 0 0,0 0 0 15,-3-2 10-15,0-1-10 0,0 1 14 0,-3-6-2 16,3 3-1-16,-3-3 0 0,0 0 5 0,0 0 0 15,0-2 1-15,0-3 0 0,0 2 14 0,-3-5 2 16,0 1 1-16,3-1 0 0,-2-5-10 0,2 2-3 16,0-2 0-16,0-2 0 0,3-6-21 0,0 0 0 0,0 0-10 15,0 0-800-15,0 0-160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9:09:02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9161 11589 1206 0,'0'0'26'0,"0"0"6"0,-3 0 0 0,-3-3 3 16,0 3-35-16,0-3 0 0,3 3 0 0,-3 0 0 0,0-2 52 0,3-1 4 16,0 1 1-16,-3-1 0 0,3-2-28 0,3 2-5 15,-3-5-2-15,3 3 0 0,0-3-4 0,0 0-1 16,0 0 0-16,3-3 0 0,0 1-9 0,0 2-8 0,3-5 12 15,0 2-12-15,0 0 9 0,0-2-9 0,0 3 0 0,3-4 9 16,3 1-9-16,0-3 10 0,-3 0-10 0,2 3 10 16,1-3-10-16,0 0 12 0,-3 1-12 0,3 1 12 15,3 1-12-15,-3 0 0 0,0 0 0 0,0-1 8 16,3 4-8-16,-4-1 0 0,7 1 0 0,-3-1 8 16,3 0-8-16,3 4 0 0,-3-1 0 0,3 0-11 15,2 2 11-15,-2 1 0 0,3 0 0 0,0-1 0 16,0 4 0-16,2-1 0 0,1 1 0 0,-3-1-8 15,0 0 8-15,0 1 0 0,-3 2 0 0,-1-3 0 16,1 0 0-16,0 3 0 0,0-2 8 0,3 2-8 16,-3 0 0-16,-1 0 0 0,4 0 0 0,-3 0 0 15,0 2 0-15,3 4 0 0,-3-4 0 0,-1 1 0 16,4 0 20-16,-3 2-1 0,0 0 0 0,0 0 0 16,-1 1 8-16,-2-1 1 0,3 0 1 0,0 1 0 15,-3-1-1-15,0 0 0 0,0 0 0 0,5 6 0 16,1-6-8-16,0 6-1 0,-6-3-1 0,3 0 0 0,0-3-10 15,-1 3-8-15,4 0 12 0,-3 0-12 0,3 0 9 16,-3 0-9-16,3 0 0 0,-4-3 9 0,1 0-9 0,3 1 0 16,-3-1 0-16,0 0 8 0,2-2-8 0,-2-1 8 15,0-2-8-15,0 0 8 0,3 0-8 0,0 0 8 16,-4-5-8-16,4 3 8 0,0-4-8 0,-3 1 12 16,0-3-12-16,3 3 12 0,-1-3-4 0,-2-3-8 15,0 3 12-15,0-2-4 0,-3-1 8 0,0 1 0 16,-1 2 1-16,1-3 0 0,-3 0-6 0,-3 3-2 15,3-2 0-15,-6 5 0 0,3-3-9 0,-3 0 8 16,-3 2-8-16,3 1 8 0,-3 0-8 0,0 0 8 0,-3-1-8 0,-3 6 8 16,5-2 0-16,-5 2-8 0,6-6 12 0,-6 6-4 15,0 0-8-15,0 0 0 0,3-2 9 16,-3 2-9-16,0 0 0 0,9 0 0 0,-9 0 0 0,0 0 0 16,0 0 0-16,6 0 0 0,-6 0 0 0,6 0 0 15,3 2 0-15,-3 1 0 0,-6-3 0 0,6 3 0 16,3-3 0-16,0 2 0 0,0 1 0 0,0-3 0 15,0 3 0-15,3-1 0 0,-3 1 0 0,2-1 0 16,-2 1 0-16,3 2 0 0,0 1 0 0,0-4 0 16,3 4 0-16,0-1-8 0,0 3 8 0,0-3 0 15,0 3 0-15,2-3-8 0,-2 3 8 0,3 0 0 16,-3-2 0-16,3-1 0 0,-3 3 0 0,3-6 0 16,-1 4 0-16,4-4-8 0,-3 1 8 0,0 0 0 15,0-1 0-15,3-2 0 0,0 0 0 0,2-2 0 0,1-1 0 16,0-5 0-16,3 3 0 0,0-3-8 0,-4 3 8 0,7-6 0 15,-3 3 0-15,3-3 0 0,-3 1 0 0,-1-1 0 16,-2 1 0-16,0-1-8 0,0 1-3 0,0 2 0 16,-4-3 0-16,4 0 0 15,-3 4-3-15,0-1-1 0,-3 2 0 0,0 1 0 16,-4 0 15-16,1 5-12 0,3-3 12 0,-3 6-12 0,-3-1 12 16,0 4 0-16,0-1-10 0,-3 3 10 0,3 0 0 0,0 2 0 15,-4 1 0-15,1 0 0 0,0 2 19 0,0 3-2 16,-3 2 0-16,3 1 0 0,0 2-7 0,-3 0-2 15,3 3 0-15,-3 0 0 0,3 2-8 0,-3-2 0 16,3 2 9-16,-3 1-9 0,3-3-8 0,0 2-7 16,-4-2-1-16,4 0-939 15</inkml:trace>
  <inkml:trace contextRef="#ctx0" brushRef="#br0" timeOffset="1091.5758">9798 9774 1033 0,'0'-16'22'0,"0"11"5"0,0 5 1 0,0 0 2 0,0 0-30 0,0-6 0 0,-3 1 0 0,3 5 0 15,0 0 70-15,0 0 8 0,0 0 2 0,0 0 0 16,0 0-21-16,0 0-4 0,3 5-1 0,0 6 0 15,-3-3-19-15,3 5-4 0,0 3-1 0,0 0 0 16,3 2 6-16,-3 1 2 0,0-1 0 0,2 3 0 16,-2 3-14-16,0 0-4 0,0 3 0 0,0-1 0 15,-3 0-6-15,3 1-2 0,-3-3 0 0,0 0 0 16,3-3-3-16,-3 3-1 0,3-3 0 0,-3-3 0 16,-3-2-8-16,3 0 8 0,3-3-8 0,-3 0 8 15,0-2-8-15,0-3 0 0,3 0 0 0,-3 0 8 16,0-8-17-16,0 0-4 0,0 0-1 0,0 0 0 15,0 0-142-15,0 0-28 0,0 0-5 0</inkml:trace>
  <inkml:trace contextRef="#ctx0" brushRef="#br0" timeOffset="1450.979">9711 9750 1515 0,'0'0'33'0,"0"-8"7"0,-3 3 2 0,6-3 1 0,0-3-35 0,-3 1-8 16,3-1 0-16,3 0 0 0,0-2 35 0,0 0 5 15,0 0 0-15,3-3 1 0,3 0-9 0,0 3-3 0,0 2 0 0,3 1 0 16,3-4-18-16,-7 6-11 0,7-2 12 0,-3 2-12 16,3 8 10-16,0-3-10 15,3 1 8-15,0 2-8 0,-1 0 0 0,1 0 0 0,3 0 0 0,-3 5 0 16,0-2 0-16,3 2 8 0,-4 3-8 0,-2 2 0 15,-3-2 0-15,0 3 8 0,-6-1-8 0,0 1 0 16,0 2 15-16,-3 0-3 0,-6 3 0 0,0 0 0 16,0 0 15-16,-3 3 2 0,-3-1 1 0,0 1 0 15,0 2 0-15,-3-3 0 0,-3 1 0 0,3-1 0 16,-3 1-14-16,0-1-4 0,0 1 0 0,1-3 0 16,-1 0-12-16,0 0 8 0,0-1-8 0,0-1 0 15,3-4-13-15,0 1-9 0,0-3-2 0,3 0 0 16,0-3-150-16,6-5-30 0,0 0-7 0</inkml:trace>
  <inkml:trace contextRef="#ctx0" brushRef="#br0" timeOffset="1732.2572">10334 9403 1119 0,'0'-16'24'0,"0"16"6"0,0 0 1 0,0 0 1 0,0 0-32 16,0 0 0-16,-6 3 0 0,6-3 0 0,0 0 69 0,-6 5 8 16,0 6 2-16,3-3 0 0,-3 0-24 0,3 5-5 15,-3 3-1-15,3 2 0 0,0 4-7 0,0-1-2 0,0 5 0 0,-3 3 0 16,3 6 8-16,-3 7 2 16,0-5 0-16,3-8 0 0,-3 3 10 0,6 0 1 0,-3 2 1 0,3 1 0 15,3-4-42-15,-3 4-9 0,6-1-2 0,0 8 0 16,0-7-9-16,0-3 8 0,0-3-8 0,3-3 8 31,0-5-50-31,0 0-10 0,3-5-3 0,2 0-556 0,1-3-111 0</inkml:trace>
  <inkml:trace contextRef="#ctx0" brushRef="#br0" timeOffset="2140.6557">10509 9633 1172 0,'0'0'33'0,"0"0"7"0,0 0-32 0,0 0-8 15,0 0 0-15,0 0 0 0,0 0 48 0,0 6 8 16,6 2 2-16,-3 0 0 0,6 2-11 0,0 3-3 16,3 1 0-16,0 4 0 0,0 3-2 0,3-2-1 15,-1-1 0-15,1 1 0 0,0 2-10 0,0-2-3 16,-3-1 0-16,3 1 0 0,0-1-14 0,-3 1-3 15,-3-1-1-15,2-2 0 0,1 3-10 0,0-3 8 0,-3-1-8 0,0-1 8 16,0-1-8-16,-3 0 0 0,0-2 0 0,0-1 8 16,0-2-8-16,0-3-11 0,0 1 3 0,-6-6 0 15,0 0-47-15,0 0-9 0,6 0-1 0,-6 0-658 16</inkml:trace>
  <inkml:trace contextRef="#ctx0" brushRef="#br0" timeOffset="2421.8856">10771 9491 1515 0,'0'0'33'0,"0"0"7"0,-3 8 2 0,-3 5 1 0,-3 3-35 0,3 2-8 15,0 3 0-15,0 1 0 0,-3 4 61 0,3 0 11 16,-2 1 1-16,-1 2 1 0,0 0-18 0,0 3-3 15,-3-3-1-15,3 3 0 0,0-3-11 0,0 3-2 16,0-1-1-16,0-2 0 0,3 1-17 0,0-1-3 16,0-6-1-16,3 1 0 0,0-5-17 0,0-1 0 15,3 1 0-15,0-6 0 16,0 0-28-16,0-5-5 0,3-3-2 0,3 3 0 16,-3-5-45-16,-3-3-10 0,9 0-2 0,0-3-456 0,3-5-92 0</inkml:trace>
  <inkml:trace contextRef="#ctx0" brushRef="#br0" timeOffset="2682.4819">11000 9742 1586 0,'3'13'44'0,"-3"-13"12"16,0 0-45-16,0 0-11 0,6-5 0 0,0 2 0 0,-6 3 18 0,9-2 2 15,0-1 0-15,0-2 0 0,3-1 2 16,-3 1 1-16,0 2 0 0,3-2 0 16,0 0-15-16,-4-3-8 0,1 3 8 0,0-1-8 0,3 1 0 0,-3 0 0 15,0-3 0-15,3 3 0 0,-6-1 0 0,6 1 0 16,0 0 0-16,-3-1-8 16,0 1-39-16,-3 0-7 0,2 2-2 0,-8 3-409 15,0 0-83-15</inkml:trace>
  <inkml:trace contextRef="#ctx0" brushRef="#br0" timeOffset="2870.2235">11030 9927 1746 0,'0'0'49'0,"-3"-2"12"0,0-6-49 0,3 0-12 15,0 2 0-15,0 6 0 0,0 0 40 0,0 0 6 16,6-5 1-16,3 2 0 0,-3-5-12 0,0 6-3 15,3-1 0-15,0 1 0 0,-3-1-22 0,3 0-10 16,0-2 8-16,-1 2-8 16,4 1-22-16,0-4-10 0,3 4-1 0,0-4-535 0,0 1-106 0</inkml:trace>
  <inkml:trace contextRef="#ctx0" brushRef="#br0" timeOffset="3445.9915">11506 9739 1508 0,'0'0'33'0,"0"0"7"0,0 0 2 0,0 0 0 0,0 0-34 0,0 0-8 16,0 0 0-16,6 6 0 0,3 2 12 0,0-3 1 15,-3-3 0-15,3 1 0 0,0-3-4 0,0 0-1 16,3-5 0-16,-3 2 0 0,0 1 12 0,2-1 3 15,-2 3 0-15,0-5 0 0,0-3-1 0,-3 2 0 16,3-4 0-16,0 2 0 0,-3 0-11 0,3 0-3 16,-6 0 0-16,3-3 0 0,0 4-8 0,-3-4 12 15,-3 3-12-15,0 0 12 0,3-3-12 0,-6 6 8 16,0-3-8-16,0 3 8 0,-3 0-8 0,3-1 12 0,-3 1-12 0,0 0 12 16,-3 0-12-16,-3-3 12 15,3-3-12-15,0 6 12 0,0 5-12 0,0 2 0 0,1 1 0 16,2 2 0-16,-3 1 0 0,3 4 8 0,0 3-8 0,0-5 8 15,3 0-8-15,-3 0 8 0,3 8-8 0,3-3 8 16,-3-2-8-16,3-1 8 0,0 4-8 0,3 4 8 16,-3 1-8-16,3-3 12 0,3-6-12 0,-3 1 12 15,3 2-12-15,-3-2 8 0,6-3-8 0,-9-8 8 16,9 7-8-16,-3 4 0 0,2-6 0 0,1 3 8 16,-9-8-33-16,12 3-7 15,-12-3-2-15,15 0 0 0,-3-3-45 0,-3 1-9 16,0-4-1-16,3 1-395 0,-3-3-80 0</inkml:trace>
  <inkml:trace contextRef="#ctx0" brushRef="#br0" timeOffset="4248.0983">11732 9551 948 0,'9'6'27'0,"-6"-6"5"0,-3 0-32 0,0 0 0 15,0 0 0-15,0 0 0 0,3 2 79 0,0 4 9 16,0-1 1-16,3 6 1 0,3 2-26 0,-3-3-6 15,-3 4-1-15,6-4 0 0,0 3-22 0,0 1-5 16,0-1-1-16,0-3 0 0,0 4-11 0,0-4-2 16,0 1-1-16,0-3 0 0,-4 0-7 0,4-3-8 15,0-2 11-15,-3 2-11 0,3-2 25 0,-3-3-1 16,-6 0-1-16,6-6 0 0,0 4 24 0,-6 2 5 16,6-8 0-16,0-3 1 0,0 1-17 0,-3 2-4 15,-3 0-1-15,3 0 0 0,-3-3-17 0,0-2-3 0,0 0-1 0,0-1 0 16,-3 4-1-16,0-1 0 15,0-2 0-15,-3 3 0 0,0 2-9 0,3 0 0 16,-3-3 0-16,3 6 8 0,3-3-8 0,0 8 0 0,0 0 0 0,0 0 8 16,0 0-8-16,0 0 0 0,0 0 0 0,0 0 8 15,0 0-8-15,0 0-9 0,6 8 9 0,0-3-13 16,3 0 13-16,3 3-9 0,-3 0 9 0,0-2-8 16,0-1 8-16,0-3 0 0,2 1 0 0,-2-6-8 15,0 1 8-15,3-3-8 0,-3 2 8 0,3-2-8 16,-3-3 8-16,0 0-8 0,0 0 8 0,-3 0-8 15,0-5 8-15,-3 2 0 0,3-2 0 0,-3 2 0 16,-3 1 0-16,0 2 8 16,0-6-8-16,0 7 0 15,-6 1 0-15,6 1 0 0,-6 0 0 0,0-1 0 0,0 4 11 16,0 2-3-16,6 0 0 0,-6 0 0 0,0 0 1 0,0 5 0 16,0 8 0-16,3-2 0 0,0-1-9 0,0 4 0 0,0-1 0 15,3 0 0-15,0 0 0 0,0 3 0 16,3-3 0-16,0 1-11 0,0-4 11 0,3 1 0 0,-3-1-9 0,6 1 9 31,-3-6-26-31,-6-5-1 0,9 3 0 0,0 0 0 16,3 2-23-16,0-5-5 0,-3-11-1 0,-1 3 0 15,1 0 8-15,0 3 2 0,0 0 0 0,0-3 0 16,0-5 9-16,0 5 1 0,-6 0 1 0,6 2 0 0,-3 1 23 0,-6 5 4 16,0 0 8-16,9-5-13 0,-3 5 13 0,-3-3 10 0,3 1-2 0,-6 2 0 15,3 5 14-15,-3-5 2 0,6 3 1 0,0 4 0 16,-3 1 4-16,0 0 1 0,0-2 0 0,3 2 0 15,-4 0-2-15,1-3-1 0,0 3 0 0,-3-8 0 16,6 0-9-16,-6 0-2 0,0 0 0 0,6 2 0 16,0-2-4-16,-6 0-2 0,0 0 0 0,0 0 0 15,9-5-10-15,-3-3 12 0,3-2-12 0,-6 2 12 16,3-6-12-16,0 4 12 0,0-3-12 0,-3-1 12 16,0 4-12-16,0-1 8 0,3 3-8 0,-3 0 8 15,0 0-8-15,0 3 0 0,-3 5 0 0,6-3 8 0,0-2-8 16,-6 5 0-16,0 0 0 0,6 0 8 0,3 0-8 0,-4 3 0 15,4 2 0-15,-3 0 0 0,-6-5-16 0,9 3 2 16,0 0 0-16,0-3 0 16,0 0-43-16,0-3-9 0,0 0-2 0,0 1-451 15,0-1-90-15</inkml:trace>
  <inkml:trace contextRef="#ctx0" brushRef="#br0" timeOffset="4498.1257">12304 8840 1321 0,'0'0'28'0,"6"5"7"0,6 3 1 0,0 0 2 0,0 2-30 0,0 1-8 15,2 2 0-15,4 1 0 0,-3-1 68 0,3 5 13 0,3 1 3 0,-3 2 0 16,6 3-26-16,5 13-5 0,-5-3-1 0,0 3 0 15,0-2-19-15,-6 2-4 0,-1 0-1 0,-2 0 0 16,-3-3 40-16,-3 3 8 0,-3 0 2 0,-3 8 0 16,0 0-104-16,-3 5-21 0,-3 3-4 0,3-2-567 15,-6 2-114-15</inkml:trace>
  <inkml:trace contextRef="#ctx0" brushRef="#br0" timeOffset="9308.2809">13030 9131 1404 0,'0'0'31'0,"0"0"6"0,-6-3 2 0,0 3 0 0,6 0-31 0,-3-3-8 0,-3 1 0 0,3-1 0 15,0 3 41-15,3 0 7 0,0 0 2 0,0 0 0 16,-2-2-4-16,2-4-1 0,2-2 0 0,4 3 0 15,0-6-5-15,0 1-2 0,3 5 0 0,0-3 0 16,0 0-16-16,3 0-3 0,-3 5-1 0,6-2 0 16,-3 0-18-16,-3-1 0 0,3 1 0 0,2 0 0 0,-2 2 0 0,0-2 0 15,0-1 0-15,-3 1 0 0,0 0-14 0,0 2 0 16,0-2 0-16,0 0 0 16,-9 5-30-16,0 0-5 0,9-6-2 0,-9 6 0 15,0 0-52-15,0 0-10 0,0 0-3 0,6 8-526 16</inkml:trace>
  <inkml:trace contextRef="#ctx0" brushRef="#br0" timeOffset="9480.0259">13024 9200 1544 0,'-12'2'34'0,"9"4"7"0,0 1 2 0,0-4 0 0,3-3-35 0,-2 5-8 0,2-5 0 0,0 0 0 16,0 0 103-16,0 0 18 0,0 0 4 0,0 0 1 16,0 0-47-16,5 0-10 0,4-2-1 0,0-1-1 15,0-2-11-15,3 0-3 0,-3-6 0 0,0-2 0 16,-3-1-18-16,6 4-4 0,3-3-1 0,3-1 0 15,-4-1-30-15,4 4 0 0,3 0 0 0,0-4 0 32,3-1-156-32,0-3-30 0,2 3-6 0</inkml:trace>
  <inkml:trace contextRef="#ctx0" brushRef="#br0" timeOffset="24718.3785">13652 8480 1281 0,'-6'10'28'0,"6"-10"5"0,0 0 2 0,-3 6 2 0,-3-4-29 0,4 1-8 15,-4 0 0-15,6-3 0 0,0 0 62 0,0 0 11 16,-3 0 3-16,3 0 0 0,0 0-6 0,-3 0-1 16,0 0 0-16,3 0 0 0,0 0-9 0,-3-6-3 15,3 4 0-15,0-4 0 0,0 1-10 0,0 3-3 16,3-6 0-16,0 0 0 0,0 2-8 0,0-2-1 16,3 1-1-16,-1-1 0 0,1 0-14 0,0 0-2 15,0 0-1-15,6 0 0 0,-3 3-9 0,3-3-8 16,-3 0 9-16,3 2-9 0,0 1 8 0,0 0-8 15,0-1 0-15,0 4 0 0,-1-1 0 0,-2 1 0 0,3-4 0 0,-3 4 0 16,0-1 0-16,-3 3 0 0,3 3 0 0,-3-3 0 16,0 2 10-16,-6-2-10 0,0 0 10 0,6 6-10 15,-6-6 10-15,6 5-10 0,-3 0 10 0,-3 3-10 16,-3 0 12-16,3 0-4 0,-3 3-8 0,0-4 12 16,0 4-12-16,-3 2 0 0,3-2 8 15,-3 2-8-15,0-2 0 0,-3-1 0 0,3-2 0 0,0 0 0 16,0 0 8-16,0 0-8 0,0 0 0 0,0 0 0 15,0 0 8-15,3-3-8 0,-2 0 0 0,5-5 0 16,0 0 0-16,0 0 0 0,0 0 0 0,0 0 0 16,0 0-13-16,0 0 4 0,0 0 1 0,8 0 0 15,1 0 8-15,0 0-13 0,0 0 5 0,0 0 8 16,3-2-10-16,-3 2 10 0,6 0 0 0,-3 0-9 0,0 0 0 0,0 0 0 16,0 0 0-16,-1 2 0 0,1 1 9 0,0 0-12 15,3-3 12-15,-6 2-12 0,0 4 12 0,-3 2-8 16,-3-3 8-16,3 0-8 0,-3 3 8 0,-3 0 0 15,0 3 0-15,0-3 0 0,-3 5 14 0,0 0-2 16,0 0 0-16,-6 0 0 0,3 1 12 0,-3-1 3 16,0 0 0-16,0 0 0 0,0 1-1 0,0-1 0 0,0-3 0 0,1-2 0 15,2 3-14-15,-3-3-2 16,3 0-1-16,0-3 0 0,0 0-9 0,0 1 0 0,0-4 0 0,0 1 8 16,6-3-20-16,0 0-5 0,0 0-1 0,0 0 0 31,0 0-46-31,0 0-10 0,0 0-2 0,0 0 0 15,0 0-154-15,0 0-31 0,0 0-7 0</inkml:trace>
  <inkml:trace contextRef="#ctx0" brushRef="#br0" timeOffset="25059.3844">13658 9157 1882 0,'0'0'41'0,"-6"-2"9"0,0-1 2 0,6 3 1 0,0 0-42 0,-9 0-11 0,4 0 0 0,5 0 0 16,0 0 55-16,0 0 9 0,0 0 1 0,0 0 1 0,0 0-18 15,0 0-4-15,8-8-1 0,1 5 0 0,3 1-14 0,3-4-2 16,0-2-1-16,3-10 0 0,0-6-6 0,3 3 0 15,-6 5-1-15,5 3 0 0,1-6-6 0,0 6-1 16,-3 8 0-16,3 0 0 0,-3-1-12 0,-1-2 0 16,1 0 8-16,-3 0-8 0,0 3 0 0,0-3 0 15,0 0 0-15,3 0 0 0,-6 6 0 0,-1-4-15 16,4 4 2-16,-3-1 0 16,-6-5-37-16,3 6-7 0,3 2-2 0,-6 0 0 15,3 0-137-15,-3 0-27 0,-6 0-5 0</inkml:trace>
  <inkml:trace contextRef="#ctx0" brushRef="#br0" timeOffset="25412.0349">13986 9102 1746 0,'-12'-21'38'0,"6"18"8"0,6 3 2 0,-6 5 1 0,6-5-39 0,-6 0-10 0,0-2 0 0,0 7 0 15,0 8 53-15,0 0 9 0,6-7 2 0,-6 4 0 16,3 1-12-16,0-3-1 0,0 8-1 0,0-3 0 15,0 0-14-15,3 3-4 0,3 5 0 0,-3 0 0 16,6-5-10-16,-3 3-2 0,3 4-1 0,0-1 0 0,0-1-7 0,0 3-2 16,3-3 0-16,-3-3 0 0,3-5-10 0,-3 1 8 0,6 2-8 0,0-6 8 15,-3 3-8-15,2-5 0 0,4-2 0 0,0-4 0 16,0 1 0-16,0-3 8 0,0 0-8 0,0-3 0 16,0-2 0-16,-3 0 8 0,-1-3-8 0,1 0 0 15,0-3 9-15,-6 3-9 0,3-2 10 0,-3-1-10 16,-3-2 11-16,0 2-11 0,-6 1 12 0,3 4-12 15,0 6 16-15,-9-2-3 0,0-4-1 0,0 1 0 16,-3 0 8-16,0 2 0 0,1 9 1 0,-1-1 0 16,-3-3-4-16,0 6-1 0,0 6 0 0,3 2 0 15,0-3-16-15,0 5 8 0,0 1-8 0,3-3 0 16,4-3-16-16,2 0-11 0,-3 6-1 0,3-6-1115 16</inkml:trace>
  <inkml:trace contextRef="#ctx0" brushRef="#br0" timeOffset="33032.7249">14004 11361 1429 0,'0'0'31'0,"-3"3"6"0,-3-3 2 0,6 0 2 0,0 0-33 0,-3 3-8 0,-6-1 0 0,3 1 0 16,3-1 17-16,3-2 2 0,0 0 0 0,0 0 0 16,0 0 8-16,0 0 1 0,-3-5 1 0,3 5 0 15,0-5-5-15,0 0 0 0,-3-6-1 0,6 3 0 16,3 0 0-16,0-2 0 0,-3-1 0 0,6-2 0 16,0 2-23-16,3 1 8 0,-4-4-8 0,4 4 0 15,3-1 0-15,0 3 0 0,-3 0 0 0,3 0 0 16,-3 3 0-16,6-3 0 0,-3 5 0 0,-4 1 0 15,1-1 0-15,3 6 0 0,-3-1 0 0,3 6 0 16,-3 0 0-16,3 3 0 0,-3 2 0 0,3 3 0 16,-1-3 0-16,1 0 0 0,-3 1 0 0,6-1 0 0,-3 0 0 15,3-2 0-15,0 2 8 0,0-2-8 0,2-1 9 16,1 1-9-16,0-3 12 0,0 0-12 0,3-3 0 0,3 3 0 16,-1-3 0-16,1-2 0 0,0-1 0 0,0 1 0 15,-1-8 0-15,-2 2 0 0,6 3 0 0,0-5 0 16,3-3 0-16,-1-3 0 0,1 3 0 0,-3-2 0 15,3-1 0-15,-1 1 0 0,4 2 0 0,-3 0 0 16,-3-3 0-16,-1 3 0 0,-5 0 0 0,0 3 0 16,-3-3 0-16,0 3 0 0,-1 2 8 0,-5 3-8 15,0-3 0-15,0 3 0 0,3 0 12 0,-6 0-12 16,3 3 12-16,-3 0-12 0,0-1 21 0,-1 1-2 0,1-3-1 0,3 3 0 16,0-3-5-16,0-3-1 0,-3-2 0 0,6-3 0 15,3 3-12-15,-1-1 0 0,1-2 8 0,0 0-8 16,0 0 0-16,3 1 0 0,0-1 0 0,-1 2 0 15,1-2 0-15,3 0 0 0,-3 3 0 0,3 0 0 16,2 0 0-16,-5-1 0 0,3 4 0 0,3-4 0 16,2 4 0-16,-2-1 0 0,0 0 0 0,3-2 0 15,-1 2-8-15,-2 3 8 0,-3 0-12 0,3-2 12 16,0 2-13-16,-1 2 4 0,-2 4 1 0,0-1 0 16,3 3 8-16,-1 0 0 0,-2 0 0 0,0 0-8 15,0 2 8-15,3 1 0 0,-1 2 0 16,-2 0-8-16,0 3 8 0,0 3 14 0,0-6-3 0,-4 6-1 15,4-4 10-15,-6 4 1 0,-3-3 1 0,3 0 0 16,-4 0-4-16,4-1-1 0,0-1 0 0,-3-1 0 16,-3-3-9-16,3 1-8 0,0-6 9 0,-6 3-9 15,-4-2 0-15,7-1 0 0,6-2 0 0,0-1 0 16,-6-2-41-16,3 3-11 16,6-3-3-16</inkml:trace>
  <inkml:trace contextRef="#ctx0" brushRef="#br0" timeOffset="34061.9973">14733 9787 1362 0,'0'0'38'0,"0"0"10"0,0 0-39 0,0 0-9 0,3 8 0 0,0 0 0 16,0 2 15-16,3 4 1 0,0 2 0 0,3 5 0 15,-3 0 3-15,3 5 1 0,-1 3 0 0,4 1 0 16,-3 1 14-16,3 1 3 0,-3-3 1 0,0 0 0 16,0 0 6-16,0 0 2 0,0-2 0 0,0-3 0 15,0 0-22-15,-3-3-5 0,3 0-1 0,-3 0 0 16,-1-2-18-16,1-1 10 0,-3 1-10 0,3-4 8 16,0-1-8-16,-3-4 0 0,0 1 0 0,0-1 8 15,0-4-39-15,-3-6-8 0,0 0-1 0,0 0-479 16,0 0-95-16</inkml:trace>
  <inkml:trace contextRef="#ctx0" brushRef="#br0" timeOffset="34374.4799">14563 9869 1605 0,'-6'-13'45'0,"6"5"11"0,-3 0-45 0,3-3-11 15,3 1 0-15,0-6 0 0,3 3 9 0,0-6 0 16,3 1 0-16,0-1 0 0,3 1 21 0,3-1 4 15,0 3 1-15,3 0 0 0,2 3-5 0,1 0-1 0,0 0 0 0,0 5 0 16,0 2-12-16,0 1-2 0,-1 2-1 0,-2 3 0 16,3 3-14-16,-3 2 9 0,0 1-9 0,0 2 8 15,-3-1-8-15,-1 7 12 16,-2-1-12-16,3 0 12 0,-6 3 8 0,3 3 1 0,-6-1 1 0,0 3 0 16,-3 0 16-16,-3 1 3 0,0 1 1 0,-3 4 0 15,0 2-8-15,-3 0-2 0,0 0 0 0,-3 3 0 16,3-6-6-16,-3 3-2 0,6-5 0 0,-6 0 0 15,0-5-24-15,3-1 0 0,1-5 0 0,2-2 0 16,-3 0-17-16,3-6-6 0,3-5-1 0,0 0 0 16,0 0-168-16,0 0-35 0,6-5-6 0</inkml:trace>
  <inkml:trace contextRef="#ctx0" brushRef="#br0" timeOffset="34671.4206">15153 9358 1295 0,'0'0'36'0,"0"0"9"0,0 0-36 0,0 0-9 16,0 0 0-16,-3 6 0 0,3 2 51 0,0-1 8 16,0 4 1-16,3 0 1 0,-3 5-5 0,3 2-2 15,0 1 0-15,-1 4 0 0,1 4-7 0,0 5-2 16,0-1 0-16,3 4 0 0,-3 2-4 0,0 0-1 15,3 3 0-15,-3-3 0 0,3 2-8 0,0-2-1 16,0 3-1-16,3 0 0 0,0-1-16 0,0 1-3 16,0-6-1-16,3-2 0 0,0-3-10 0,0-2 8 15,-1-1-8-15,4-5 8 0,0-2-8 0,3-3-11 0,-3-3 3 0,3-2 0 32,3-1-47-32,-3-2-9 0,-1-3-1 0,-2 1-517 0,0-6-103 0</inkml:trace>
  <inkml:trace contextRef="#ctx0" brushRef="#br0" timeOffset="35372.0442">15447 9509 1314 0,'0'0'28'0,"0"0"7"0,0 0 1 0,0 0 1 0,0 0-29 0,0 0-8 0,0 0 0 0,3 8 0 15,-3 3 39-15,3-1 6 0,0 6 2 0,3 0 0 16,3 3-10-16,0-4-1 0,0 4-1 0,3-3 0 16,0 2-7-16,0-2 0 0,3-3-1 0,-1 1 0 15,-2-1 3-15,3-3 1 0,0 1 0 0,-3-3 0 16,3-3-6-16,-3-2-1 0,0-3 0 0,0 0 0 0,-3-5 4 0,2-1 1 16,-2-2 0-16,0-5 0 0,0 0 16 0,-3-3 3 15,0-2 1-15,3-6 0 0,0-3-13 0,-3-2-4 16,-3-3 0-16,3 1 0 0,-3-1-8 0,0 3-3 15,0 0 0-15,-3 2 0 0,3 1-9 0,-3 2-1 16,-3 3-1-16,3 2 0 0,0 6-10 0,-3 0 0 16,3 2-10-16,0 3 10 15,-3 3-129-15,3 5-20 0,0 0-4 0</inkml:trace>
  <inkml:trace contextRef="#ctx0" brushRef="#br0" timeOffset="35606.2611">15709 9716 1684 0,'0'0'37'0,"0"0"8"0,0 7 2 0,0 4 0 0,0 0-38 0,0 2-9 0,3-3 0 0,0 6 0 16,0-2 57-16,0-1 10 0,0 3 1 0,0 0 1 15,3-3-9-15,-3 0-3 0,3 3 0 0,0-3 0 16,3 0-29-16,-3 1-7 0,3-4-1 0,-3 1 0 15,3-3-20-15,-3-3 8 0,2 3-8 0,1-5 0 16,0-1-36-16,3-2-11 0,-3-2-2 0,6-4-578 16,-6 1-115-16</inkml:trace>
  <inkml:trace contextRef="#ctx0" brushRef="#br0" timeOffset="35793.2615">16034 9615 1753 0,'0'0'38'0,"0"0"8"0,0 0 2 0,3-5 2 0,0-3-40 0,3 0-10 16,-1 0 0-16,4-3 0 0,-3 1 18 0,3-1 2 15,0-2 0-15,0 0 0 0,3 2-8 0,-3 0-2 16,3 1 0-16,0-1 0 0,-3 3-10 0,0 0 0 16,0 3 0-16,0-3-552 15,-1 6-108-15</inkml:trace>
  <inkml:trace contextRef="#ctx0" brushRef="#br0" timeOffset="35958.4479">16120 9700 1875 0,'0'0'41'0,"0"0"9"0,0 0 2 0,0 0 0 0,6 0-41 0,0-6-11 16,0 1 0-16,0 0 0 0,3-3 41 0,-3-3 7 15,3 3 0-15,2-2 1 0,-2-1-30 0,0 1-7 16,3-4 0-16,0 1-1 15,0 0-104-15,0-3-21 0,0 3-4 0</inkml:trace>
  <inkml:trace contextRef="#ctx0" brushRef="#br0" timeOffset="36350.1516">16546 9496 1378 0,'0'0'30'0,"0"0"6"0,9-3 2 0,-4-2 2 0,4 0-32 0,0-3-8 16,0-3 0-16,0 1 0 0,3-1 40 0,-3-2 8 16,0 0 0-16,-3-1 1 0,3-2-8 0,-3 3-1 0,-3-3-1 0,0 3 0 15,-3-3-26-15,0 0-5 0,0 3 0 0,-3 0-8 0,0 2 20 16,-3 1-2-16,-3 2-1 0,3 0 0 0,0 5 22 0,-3-2 4 15,-3 5 1-15,3 0 0 0,3 3-12 0,-3 4-1 16,-3 1-1-16,4 3 0 0,2 2-18 0,0 3-3 16,0-3-1-16,0 6 0 0,3-3-8 0,0 2 8 15,3 1-8-15,-3-1 8 0,3 1-8 0,3 2 0 16,0 0 0-16,6-2 0 0,-3 2 0 0,0-3 0 16,2-2 0-16,1 0 0 0,3-3 0 0,0-2 0 15,-3-3 0-15,3 0 0 0,3-6-20 0,0 1 1 16,-3-3 0-16,0-5 0 15,3 0-49-15,-4-3-9 0,4-3-3 0,-3-2-469 0,-3 0-95 16</inkml:trace>
  <inkml:trace contextRef="#ctx0" brushRef="#br0" timeOffset="36968.8729">16799 9215 1130 0,'0'0'24'0,"0"0"6"0,0 0 1 0,0 0 1 0,0 0-32 0,0 0 0 0,0 0 0 0,0 8 0 15,-6 0 72-15,6 3 7 0,9 2 1 0,0 0 1 16,-4 3-27-16,-2-3-6 0,0 1 0 0,3-1-1 15,0-2-11-15,3-1-1 0,0 3-1 0,0-5 0 16,6 3-6-16,-6-6 0 0,-6 0-1 0,3 1 0 16,6-4-3-16,0 1 0 0,-3-3 0 0,-3 0 0 15,-6 0 4-15,5-5 1 0,1-1 0 0,0 1 0 16,-3-3-1-16,0 0-1 0,3-5 0 0,-3 0 0 16,-3 0-4-16,0-6-1 0,0 3 0 0,-3-2 0 15,3-1-4-15,-6 3-1 0,0-2 0 0,0 2 0 0,3 0-1 16,0 0 0-16,-2 0 0 0,-1 3 0 0,6 0-7 15,-3 5-1-15,3 0-8 0,-3 3 12 0,0-1-12 16,3 6 0-16,6-5 0 0,-6 5 0 16,0 0 0-16,6 0 0 0,5 3 0 0,1-1 0 0,0-2 0 0,-3 0-10 15,0 0 10-15,3 0-8 0,3-2 0 0,-3-1 0 16,-3-2 0-16,0-3 0 0,6 0-7 0,-6 3-1 16,-1-6 0-16,-5 3 0 0,3 0 3 0,-3-2 0 15,3 2 0-15,-6 2 0 0,-3-2-2 0,3 3 0 16,6 2 0-16,-6 3 0 0,-6-5 15 0,6 5 0 15,0 0 0-15,0 0 0 0,0 0 0 0,-3 8 0 0,-6 3 0 16,9 2-9-16,0 0 9 0,3 0 0 0,-6 6 0 0,6-1 0 16,0 1 0-16,3-1-8 0,0 1 8 0,-3-3-8 15,3 0 8-15,0 0 0 0,3-6 0 0,0 1 0 16,-6-3 0-16,3-3 0 0,3-2 0 0,3-1-8 16,-3-2 8-16,3 0 0 0,-3-2 0 0,-1-1 0 15,4-2 0-15,-3-1 0 0,-3 1 8 16,0 0-8-16,6-3 0 0,-6 3 8 0,-3-1-8 0,-3 6 0 15,6-5 20-15,-6 5-1 0,0 0 0 0,0 0 0 16,0 0 16-16,0 0 3 0,0 0 1 0,0 0 0 16,0 0-20-16,0 0-4 15,3-5-1-15,0 2 0 0,3-2-14 0,0-1 0 16,-3 1 0-16,0 0 0 0,9 0 0 0,-3-1 0 0,-9 1 0 0,9 0 0 16,2 2 0-16,1-2 0 0,-3 2 0 0,-3 0 0 31,3 3-30-31,-3-2-2 0,9-1-1 0,-6 1 0 15,-3-1-159-15,3 0-32 0,6-2-7 0,-3 0-532 0</inkml:trace>
  <inkml:trace contextRef="#ctx0" brushRef="#br0" timeOffset="37180.2806">17349 8424 1396 0,'0'-18'31'0,"-3"10"6"0,3 0 2 0,0 0 0 16,6 0-31-16,0 3-8 0,-6 5 0 0,3-3 0 15,9 0 50-15,0 3 9 0,-3 0 1 0,3 6 1 16,0 2-4-16,0 2-1 0,5 4 0 0,-2 4 0 0,0 3 4 16,3 0 1-16,0 6 0 0,0 2 0 0,-3 5-9 0,0 1-3 15,-3 2 0-15,2 2 0 0,4 1-31 0,-3 0-6 0,-12 0-2 0,6-3 0 16,0 0 2-16,-3 2 1 0,-3-2 0 0,0 0-687 16,6 3-138-16</inkml:trace>
  <inkml:trace contextRef="#ctx0" brushRef="#br0" timeOffset="37671.8828">18040 8509 1818 0,'0'0'52'0,"0"0"10"0,0 0-50 0,0 0-12 16,0 0 0-16,0 0 0 0,0 0 40 0,0-5 4 15,3-1 2-15,3 1 0 0,0-3-9 0,3 3-1 16,3-3-1-16,-1 0 0 0,1-3-7 0,6-2-2 16,0 0 0-16,-3 0 0 0,0 2-14 0,0 1-4 15,3-4 0-15,-4 6 0 0,1-2-8 0,0 2 0 0,0-3 0 0,-3 3 8 32,0 3-38-32,0-3-8 0,-3 3-2 0,-3 2-580 0,0-2-116 0</inkml:trace>
  <inkml:trace contextRef="#ctx0" brushRef="#br0" timeOffset="37843.7777">18177 8557 1578 0,'0'0'44'0,"0"0"12"0,0 0-45 0,3 8-11 0,0-3 0 0,-3-5 0 16,6 3 74-16,0-1 13 0,3-2 2 0,-1 0 1 16,1-5-22-16,3 2-4 0,0-2 0 0,0 0-1 15,0-1-38-15,3-2-7 0,-3 3-2 0,0-3 0 16,0 0-16-16,0 0 0 0,-1 0 0 0,1-2 0 15,3-3-118-15,-3-3-27 0,0-3-6 0</inkml:trace>
  <inkml:trace contextRef="#ctx0" brushRef="#br0" timeOffset="38260.219">18465 7927 1990 0,'0'0'44'0,"0"0"8"0,0 0 3 0,0 0 1 0,0 0-44 0,0 0-12 16,3-11 0-16,0 1 0 0,3 2 23 0,0-3 2 15,0 3 1-15,0 0 0 0,3 3-13 0,0-3-2 16,0 0-1-16,3 3 0 0,-3 0-10 0,0 2 10 16,3 0-10-16,-3 1 10 0,0 4-10 0,-3 1 8 15,2 2-8-15,-2 1 8 0,-3-1-8 0,0 3 12 16,0 0-12-16,-3 0 12 0,-3-3-1 0,0 6 0 15,0-1 0-15,-3 6 0 0,3 3-1 0,-2-6 0 0,2-5 0 0,0 0 0 16,3 0-2-16,-3-1-8 0,3-1 12 0,3 2-4 16,-3-8-8-16,6 5 0 0,2-2 0 0,1 2 0 15,0-2-25-15,3-1 2 16,0 1 1-16,3 0 0 0,0-1-2 0,0 1 0 16,0-1 0-16,3-2 0 0,-7-5 12 0,4 5 3 15,-3 11 0-15,-3-1 0 0,0-2 9 0,-3 3 0 0,0-3 0 16,-3 2-8-16,0 1 8 0,0 0 9 0,-3-1-1 0,0 3-8 15,0 1 24-15,-3-1-3 0,0 0 0 0,0-2 0 16,0 2-9-16,0-3-3 0,3 1 0 0,-3 0 0 16,3-1-21-16,0-2-4 0,3 0 0 0,0 3-624 15,0 2-124-15</inkml:trace>
  <inkml:trace contextRef="#ctx0" brushRef="#br0" timeOffset="38494.8022">18718 8464 1683 0,'0'0'48'0,"0"0"10"16,0 0-46-16,0 0-12 0,0 0 0 0,0 0 0 16,0 0 44-16,0-5 6 0,3-1 2 0,3-1 0 15,0 1-4-15,3-2 0 0,-3-2 0 0,6 2 0 0,0-5 0 0,0 2-1 16,3-2 0-16,0-1 0 0,0 4-25 0,-1-1-5 15,1-2-1-15,-3 5 0 0,3 0-16 0,-3 0 0 16,3 0-8-16,-3 3 8 16,0 0-51-16,0-1-4 0,-3 4-1 0,0 2-560 15,-1 0-112-15</inkml:trace>
  <inkml:trace contextRef="#ctx0" brushRef="#br0" timeOffset="38822.9692">18930 8528 1774 0,'0'0'39'0,"0"0"8"0,0 0 1 0,0 7 3 0,0-1-41 0,0 4-10 0,0-2 0 0,3 3 0 16,0-1 45-16,-3 4 7 0,3-1 2 0,0 3 0 16,3 0-7-16,-3 2-2 0,6 1 0 0,-3-1 0 15,2 1-13-15,4-1-4 0,-3-2 0 0,3 3 0 16,3-6-16-16,0 3-4 0,0-6-8 0,3 4 12 15,3-6-12-15,-4-1 0 0,4 1 8 0,-3-5-8 16,3 0 0-16,0-3 0 0,-3 0 8 0,-3-3-8 16,2-5 8-16,-5 3 0 0,0-3-8 0,0 0 12 15,-6 3 6-15,-3-3 1 0,0 0 0 0,-3 0 0 16,0 3 17-16,-6-1 3 0,0-2 1 0,-3 6 0 0,-3-4 5 16,0 6 2-16,-6 0 0 0,4 0 0 0,-1 3-18 15,0 2-3-15,-3 1-1 0,3-1 0 0,0 3-25 0,0 2 0 16,0-2 0-16,7 3-818 15,-1-3-164-15</inkml:trace>
  <inkml:trace contextRef="#ctx0" brushRef="#br0" timeOffset="47613.7651">9179 14049 1213 0,'0'0'26'0,"0"0"6"0,-3-2 0 0,3 2 4 15,3-6-36-15,-3 1 0 0,0 5 0 0,0 0 0 16,0 0 24-16,3-5-3 0,0-3 0 0,-3 8 0 15,0 0 0-15,0 0 0 0,0 0 0 0,0 0 0 0,0 0 19 0,0 0 3 16,0 0 1-16,0 0 0 0,6 8 7 0,-4-3 1 16,4 6 1-16,0-1 0 0,0 4-16 0,0-1-3 15,3 3-1-15,0 2 0 0,0 1-15 0,3-1-3 16,-3 1-1-16,6 2 0 0,-3 0-14 0,6-2 9 16,-4 4-9-16,1-4 8 0,3 2-8 0,0-5 0 15,0 0 0-15,0-3 8 0,0 0-8 0,-1-5 0 16,4 3 0-16,0-3 0 0,-3-3 0 0,3-2 0 15,0-3 0-15,0-3 0 0,-4-2 0 0,1-1 0 16,3-1 0-16,-3-4 0 0,0 0 0 0,0-2 8 16,-6 3-8-16,2-1 8 0,1 0-8 0,0 3 8 0,0 1-8 0,-3 1 8 15,-3 4-8-15,6-1 0 0,-3 3 0 0,0 0 8 16,0 3-8-16,-4 2 8 0,4 0-8 0,-3 3 8 16,0 0-8-16,-3 3 12 0,0-1-12 0,0 1 12 15,0-1 1-15,0-2 1 0,3 3 0 0,-3-3 0 16,0 0-14-16,3 0 0 0,3-3 0 0,-3 0 0 15,3 1 0-15,2-4 0 0,1 4 0 0,0-4 0 16,0-2 0-16,3-2-13 0,-3 2 2 0,3-3 1 16,2-5 10-16,-2 3 14 0,0-3-3 0,3 0-1 0,-3 0-10 0,0 0 0 15,3 3 0-15,-1-6 0 0,1 3 0 0,0 0 0 0,-3 3 0 0,3-3 0 16,9 3 0-16,-7-1 0 0,1-2 0 0,0 6 0 16,0-1 0-16,0-2 0 0,-1 2 0 0,1-2 0 15,-3 5 0-15,0-3 0 0,-3 1 0 0,0-1 0 16,-1 0 0-16,4 1 0 0,-3-4-10 0,-3 4 10 15,3-4 0-15,0 4 0 0,0-1-8 0,0 0-588 16,-1-2-118-16</inkml:trace>
  <inkml:trace contextRef="#ctx0" brushRef="#br0" timeOffset="48267.5883">9777 14756 1562 0,'0'0'34'0,"0"0"7"0,0 0 2 0,0 0 1 0,0 0-35 0,0 0-9 0,0 0 0 0,0 0 0 15,0 0 59-15,0 0 9 0,0 8 3 0,-3 0 0 16,3 2-11-16,3 1-1 0,-3 2-1 0,3 0 0 16,0 1-13-16,0-1-2 0,0 3-1 0,0 0 0 15,3-1-2-15,0 4 0 0,-3-3 0 0,3 2 0 0,0 1-16 0,2-1-4 16,-2 1-1-16,3-1 0 0,0-2-19 0,0 0 0 15,-6-3-8-15,6 1 8 0,-3-4 0 0,3 1 0 16,0-3 0-16,3 0 0 16,-6 0-23-16,6-3-8 0,-6 0-1 0,3 0-1 15,3-5-49-15,-4 3-10 0,1-3-1 0,0-3-522 16,0 3-104-16</inkml:trace>
  <inkml:trace contextRef="#ctx0" brushRef="#br0" timeOffset="48580.2997">9756 15460 1555 0,'0'0'34'0,"0"0"7"0,0 0 2 0,0 0 1 0,0 0-36 0,0 0-8 0,0 0 0 0,0 0 0 16,0 0 14-16,6 2 1 0,0 1 0 0,3-3 0 16,0 0 14-16,3-3 3 0,0 1 1 0,0 2 0 15,2-3 2-15,4-2 0 0,0-1 0 0,0 4 0 16,0-9-9-16,3 9-2 0,-3-6 0 0,-1 0 0 16,4 0-16-16,0 2-8 0,-3-4 8 0,0 2-8 15,0 0 0-15,-3 0 8 0,-1 0-8 0,1-3 0 0,-3 4 0 16,3-1-14-16,-3-3 2 0,0 3-563 15,0 0-112-15</inkml:trace>
  <inkml:trace contextRef="#ctx0" brushRef="#br0" timeOffset="49077.5253">10170 15513 1724 0,'-6'7'48'0,"6"-7"12"0,-3 3-48 0,3 5-12 0,-3-8 0 0,0 8 0 16,0-3 11-16,0 6-1 0,0-3 0 0,3 2 0 15,0 1 20-15,-3 2 4 0,3-2 1 0,0 2 0 16,0 0 1-16,0 0 0 0,0 6 0 0,3-3 0 16,0 2 10-16,0 1 2 15,-3-1 1-15,3-2 0 0,3 8-14 0,0-5-3 0,0 2-1 16,3 0 0-16,0-3-18 0,0 4-3 0,2-1-1 0,1 0 0 16,0-5-1-16,0 5-8 0,6-2 12 0,-3-4-4 15,0-1-8-15,0-1 0 0,-6-3 0 0,8-4 8 16,1 2-8-16,-3-6 8 0,0-2-8 0,3-2 8 15,-3-1-8-15,3-5 0 0,-6-2 9 0,2-4-9 16,-2 4 8-16,0-4-8 0,-3 1 8 0,-3 0-8 16,0-3 0-16,-3 3 9 0,-3 2-9 0,0-2 0 15,-3 3 12-15,0-1-4 0,-3 6 0 0,-3-1-8 0,0 4 17 16,-3-1-3-16,1 6-1 0,-4-3 0 0,3 8 3 0,-3-3 1 16,0 6 0-16,0-1 0 0,3 1-17 0,3 5 0 15,-3-1 8-15,3 1-8 16,3 3-61-16,4-3-16 0,2 2-3 0</inkml:trace>
  <inkml:trace contextRef="#ctx0" brushRef="#br0" timeOffset="51328.7941">12974 13983 1314 0,'0'0'28'0,"0"0"7"0,-3 6 1 0,-3-1 1 0,0 0-29 0,0 0-8 0,3 1 0 0,3-6 0 15,0 0 27-15,0 0 4 0,0 0 1 16,0 5 0-16,6 0-17 0,0-2-3 0,0 2-1 0,0-2 0 15,3 0 5-15,0-1 0 0,0-2 1 0,2 0 0 16,1-2-5-16,-3-1 0 0,6 0-1 0,0-2 0 16,0 0-11-16,0-1 12 0,0-2-12 0,3 3 12 15,-1-3-12-15,7 3 10 0,3-3-10 0,-3 5 10 16,0 1-10-16,-4-1 0 0,1 3 0 0,0 3 8 0,-3 2-8 0,0 6 0 0,-3-1 0 16,0 1 8-16,-1 2 2 0,1 3 0 0,-3 0 0 0,0 0 0 15,-6 2 6-15,3 1 0 0,3-4 1 16,0 1 0-16,-3-2 7 0,0-1 0 0,0 0 1 15,3 0 0-15,-1-5-7 0,1 3-2 0,3-6 0 16,3 0 0-16,0-2-6 0,0-3-2 0,0-3 0 0,3 1 0 16,2-4-8-16,1 4 0 0,0-4 0 0,0-1 0 15,0-1 0-15,-1 0 0 0,1-3 0 0,-6 3 8 16,0 0-8-16,0 3 0 0,0 0 0 0,0 2 8 16,-1-2-8-16,-2 2 0 0,0 3 0 0,0 0 8 15,0 0-8-15,-15 0 0 0,18 3 0 0,0-1 0 16,-1 1 0-16,1 0 0 0,-3-1 0 0,3-2 8 15,0 0-8-15,0 0 0 0,3 0 0 0,-1 3 0 16,-2 0 0-16,3-3 0 16,3 0 0-16,-3 0 0 0,0 0 0 0,2 0 0 15,1 0 0-15,0 0 0 0,3 0 0 0,-3 0 0 0,0 2 0 0,-1-2 0 16,4 3 0-16,0 0 0 0,-3-3 0 0,0 0 0 16,-1 2 0-16,1-2-11 0,-3 0 11 0,0 0-8 15,0 0 8-15,-1-2 0 0,1-4 0 0,0 4 0 16,0-4 0-16,3 1 0 0,0 2 0 0,-1-2 0 15,4 0 0-15,0 2 0 0,-3 0 0 0,0 1 0 16,2-1 0-16,-2 3 0 0,0-2 0 0,0 2 0 16,0 0 0-16,-3 0 0 0,-1 2 0 0,1-2 0 15,-3 0 0-15,0 0 0 0,0 0 0 0,-3-2 0 16,0 2 0-16,-1 0 8 0,4-3-8 0,-3 3 11 16,0-3 2-16,-3 3 1 0,6 0 0 0,-3 0 0 15,3 0-6-15,-1 0-8 0,1 3 11 0,3 0-11 0,-3-1 0 16,3 1-19-16,-3-3 3 0,5 0-567 15,1 2-113-15</inkml:trace>
  <inkml:trace contextRef="#ctx0" brushRef="#br0" timeOffset="52495.2443">13962 14629 992 0,'0'-11'28'0,"0"11"7"16,0 0-35-16,-6 3 0 0,0-3 0 0,6 0 0 15,-3 0 32-15,3 0-1 0,0 0 0 0,-6 0 0 16,0 0 13-16,6 0 2 0,-6 5 1 0,3 0 0 0,-3-2-1 0,0 0 0 16,0 5 0-16,3-3 0 0,-3 0 7 0,3 1 2 15,-3 2 0-15,1-1 0 0,5 4-19 0,-3-3-4 16,0 3-1-16,0-1 0 0,3 1-18 16,0-1-3-16,3 4-1 0,0-1 0 0,-3-3-9 0,3 1 0 15,2 0 0-15,1-1 0 0,3-2 0 0,0 0 0 16,3 0 0-16,0-3 0 0,0 0-9 0,0 1 9 15,0-1 0-15,0-2 0 0,3 2-8 0,0-2 8 16,-4-1 0-16,4 1 0 0,0 2 0 0,0-2 0 0,-3 2 0 16,0 3 0-16,-3-3 0 0,3 1 0 0,-3 2 0 15,-3 2 0-15,0-2 16 0,-3 3 4 0,0 2 1 0,-1-2 0 16,1 2 29-16,-3-3 6 0,-3 4 0 0,3-1 1 16,0 0-1-16,-2 0-1 0,-7-2 0 0,6-1 0 15,0 1-13-15,-3 0-2 0,-3-3-1 0,3 2 0 16,0-2-21-16,0 0-4 0,-3 0-1 0,0-3 0 15,3 1-13-15,0-4 0 0,0 3 0 0,0-5 0 16,0 0-45 0,6 0-12-16,-6-2-3 0,0-3-613 0,3-3-123 0</inkml:trace>
  <inkml:trace contextRef="#ctx0" brushRef="#br0" timeOffset="52711.4095">13974 14626 1728 0,'0'0'38'0,"0"0"8"0,0 0 2 0,0 0 0 15,0 0-39-15,0 0-9 0,6-2 0 0,0-4 0 0,3 4 0 0,-3-4 10 16,3 1-10-16,2 0 10 0,1-3-2 0,3 0 0 16,0 3 0-16,0-6 0 0,3 3 2 0,3-3 0 15,-3 1 0-15,2 2 0 0,4-3-10 0,-3 3 0 16,-3 0 0-16,0 1 0 15,0-1-43-15,-6 2-10 0,-1 1-3 0,1 0-447 0,0 2-89 0</inkml:trace>
  <inkml:trace contextRef="#ctx0" brushRef="#br0" timeOffset="53076.3314">13992 15587 1875 0,'0'0'41'0,"0"0"9"0,0 0 2 0,0 0 0 0,6-3-41 0,3 3-11 15,0-5 0-15,2-1 0 0,4-2 0 0,-3 1 0 16,6-1 0-16,-3 0 0 0,3-3 0 0,3 0 0 16,-1 4 0-16,4-7 0 0,0 4 0 0,-3-1 0 15,3 1 0-15,0 2 8 0,-1-6 4 0,-2 6 0 16,0 3 0-16,-3-3 0 0,3 3-12 0,0 0 0 16,-7-1 0-16,4 4 8 0,0-4-8 0,-6 6 0 15,3-2-12-15,0-1 12 16,-3 0-61-16,0 3-5 0,-3 0-1 0,0 0-716 15</inkml:trace>
  <inkml:trace contextRef="#ctx0" brushRef="#br0" timeOffset="53435.528">14328 15608 1522 0,'-3'8'33'0,"0"0"7"0,0-3 2 16,0 8 2-16,-3 0-36 0,6 1-8 0,-3-1 0 0,3 3 0 16,-3 0 55-16,3-3 9 0,-3 5 1 0,6 4 1 15,0-4-6-15,0 3-2 0,0-2 0 0,3-1 0 16,-3 3-4-16,3-2-1 0,0 2 0 0,3-2 0 16,3-1-24-16,0 1-5 0,0-3 0 0,3-3-1 15,-4 0-14-15,4 0-9 0,3-2 12 0,0-3-12 16,3-3 8-16,-3-2-8 0,3-1 0 0,-1-4 0 0,1-6 8 0,0 8-8 15,0-8 0-15,-3-3 0 0,0 1 0 0,-3-4 0 16,-4 1 8-16,1 0-8 0,0-3 0 0,-6 3 10 16,3 0-10-16,-6-1 8 0,0 1-8 0,-3 5 0 15,-3-2 0-15,0 4 0 0,-6 1 14 0,0 2-2 16,-3 3-1-16,-3 3 0 0,1 0-3 0,-4 5-8 16,0 0 12-16,3 2-4 0,-6 3-8 0,3 1 0 15,-3 4 0-15,7-2-697 16,-1 3-144-16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9:11:09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11578 13253 1418 0,'0'-13'31'0,"0"13"6"0,0-8 2 0,-3 3 1 0,3-3-32 0,0 2-8 15,0 1 0-15,0 0 0 0,0-1 40 0,0 6 7 0,0 0 1 16,0 0 0-16,0-5 0 0,0 5 1 0,0 0 0 0,0 0 0 16,0 0-10-16,0 0-3 0,0 0 0 0,0 0 0 15,0 0 1-15,6 8 0 0,0 0 0 0,0 5 0 16,-3 0-1-16,0 3-1 0,0 0 0 0,-1 5 0 15,1 1-16-15,0-1-3 0,-3 0-1 0,0 3 0 16,0 0-6-16,0-1-1 0,0 4 0 0,0-1 0 16,0 1 1-16,0-1 0 0,0 1 0 0,-3-1 0 15,3-5 1-15,-3 3 0 0,3-3 0 0,0 3 0 16,0-3-10-16,-2-2 0 0,2-1 0 0,0-5 8 0,2 1-8 0,-2-1-12 16,3-2 2-16,-3-1 1 15,0-5-32-15,0-5-7 0,0 0 0 0,0 0-1 16,0 0-50-16,0 0-9 0,0 0-3 0,6 0-446 0,0-5-90 0</inkml:trace>
  <inkml:trace contextRef="#ctx0" brushRef="#br0" timeOffset="390.6178">11399 13163 1933 0,'0'0'42'16,"-3"-3"9"-16,-3-2 1 0,3 0 4 0,0-3-45 0,3 3-11 0,0-3 0 0,3 2 0 15,-3-2 25-15,6 3 3 0,0-3 1 0,3 0 0 16,0 0-13-16,3 3-2 0,3-3-1 0,0 3 0 16,3 2-13-16,-1-2 0 0,7 2 0 0,0 3 0 15,-3 0-8-15,3 0 8 0,-1 3 0 0,1 2 0 0,0-2-10 0,0 2 10 16,3 3-8-16,-1 0 8 0,1 0 0 0,-3 0 0 15,3 2 0-15,-6 1 0 0,3 0 0 0,-7 2 0 16,1-3 0-16,-3 4 0 0,-3-1 12 0,-3 0 0 16,0 0 1-16,-3 3 0 0,-3 3 12 0,-6-1 3 15,0 1 0-15,-3-1 0 0,0 1 1 0,-3 2 1 16,-3-3 0-16,0 4 0 0,-3-4-6 0,0 3-2 16,-2-2 0-16,-1-1 0 0,0 1-10 0,3-1-3 15,-3-2 0-15,3-2 0 0,0-1-9 0,3-3 0 0,1 1 0 0,-1-3 0 31,3 0-39-31,3 0-3 0,0-6-1 0,6-2 0 16,0 0-118-16,0 0-24 0,0 0-5 0</inkml:trace>
  <inkml:trace contextRef="#ctx0" brushRef="#br0" timeOffset="687.5257">12244 12949 1497 0,'0'0'32'0,"0"0"8"0,0 0 0 0,0 0 4 0,0 0-36 0,0 0-8 0,0 0 0 0,-3 2 0 16,-2 4 62-16,-1-1 10 0,-3 6 3 0,0-1 0 15,0 1-17-15,3 5-3 0,-6 2-1 0,3 3 0 16,-3 3-14-16,3 0-4 0,0 2 0 0,-3 1 0 16,0 2-4-16,3 3-2 0,-2 5 0 0,-1 0 0 0,3 2-2 0,-3 1-1 15,3 8 0-15,0-3 0 0,0 0-8 0,3 0-2 16,0 0 0-16,6-6 0 0,0 4-8 0,0-4-1 15,6-2-8-15,0-5 12 0,0 0-12 0,3-6 0 16,0 1 0-16,-3-1 0 16,6-2-33-16,0-3-3 0,0 0-1 0,2-2 0 15,1-3-113-15,3-3-22 0,0-2-5 0</inkml:trace>
  <inkml:trace contextRef="#ctx0" brushRef="#br0" timeOffset="1251.7737">12620 13285 2044 0,'0'0'45'0,"0"0"10"0,-6-6 1 0,3 4 1 15,3 2-45-15,0 0-12 0,-3-3 0 0,3 3 0 16,0 0 41-16,0 0 7 0,0 0 0 0,0 0 1 15,0 0-35-15,3 5-14 0,0 6 11 0,3 0-11 16,-1 2 0-16,4 0 0 0,0 0 0 0,0 3 0 0,3 0 0 0,0 3 0 16,3-1 0-16,0 1 0 0,0-1 0 0,0 3 0 0,2-2 0 0,-2-1 0 15,3 1 0-15,-3-1 8 0,0-4-8 0,0 1 0 16,0-1 0-16,-3-4 0 0,0 4 0 0,-1-7 0 16,4 4 0-16,-3-3 9 0,-3 0-9 0,3 0 8 15,-3-3-8-15,-3 3-9 0,0-3 9 0,3 1-13 16,-6-1-50-16,3 0-9 0,-6-5-3 15,0 0-541-15,0 0-109 0</inkml:trace>
  <inkml:trace contextRef="#ctx0" brushRef="#br0" timeOffset="1501.7988">12959 13232 1668 0,'-12'2'47'0,"6"4"11"0,-3-1-46 0,0 3-12 15,-3 0 0-15,0 5 0 0,-6 0 66 0,4 6 11 16,-4-1 3-16,-3 4 0 0,3-1-3 0,-3 5 0 16,0 1 0-16,0 4 0 0,1 1-17 0,-1 3-3 15,0-1-1-15,0-2 0 0,0-1-29 0,3 1-7 16,4 0 0-16,-1-3-1 0,3 0-19 0,0-5 0 16,3-3 0-16,0 0 0 15,0-2-15-15,6-3-9 0,-3 0-3 0,3-6 0 16,3 1-108-16,3-3-21 0,-3-8-5 0,6 2-439 0,3-2-87 0</inkml:trace>
  <inkml:trace contextRef="#ctx0" brushRef="#br0" timeOffset="1877.0306">13242 13380 1713 0,'0'0'48'0,"0"0"12"0,0 0-48 0,0 0-12 16,0 0 0-16,0 0 0 0,0 0 52 0,0 0 8 15,0 0 1-15,6 0 1 0,2 3-17 0,1-3-3 16,3 2-1-16,-3-2 0 0,3 0-13 0,3 0-2 16,-3-2-1-16,3 2 0 0,3-3-11 0,-3 3-2 15,-1-3-1-15,4 1 0 0,-3-1-11 0,0 0 8 16,0 1-8-16,0-1 8 0,0-2-8 0,0 2 0 0,-3 1 0 16,2-1 8-16,1-2-8 0,-3 2 0 0,0-2 0 0,3 5 0 31,-6-3-29-31,3 3-2 0,-3-3 0 0,0 3 0 15,-3 0-121-15,0 0-25 0,-6 0-5 0</inkml:trace>
  <inkml:trace contextRef="#ctx0" brushRef="#br0" timeOffset="2104.7961">13280 13610 1848 0,'-9'5'52'0,"9"-5"12"0,-6 3-52 0,6-3-12 0,-3 8 0 15,3-8 0-15,0 0 46 0,0 0 6 16,0 5 2-16,0-5 0 0,9 6 3 0,-3-4 1 0,3-2 0 0,3 0 0 16,3 0-6-16,0 0 0 0,3 0-1 0,-3-2 0 15,3-1-26-15,-1 3-5 0,1-3 0 0,-3 1-1 16,3-1-19-16,3 3 0 0,-3-3 0 0,0 1 0 31,2-1-21-31,4 3-8 0,0 0-2 0,3-3 0 16,0 3-152-16,2-2-30 0,1 2-7 0</inkml:trace>
  <inkml:trace contextRef="#ctx0" brushRef="#br0" timeOffset="3239.0228">14298 13002 1538 0,'0'0'44'0,"0"0"8"0,0 0-41 0,0 0-11 0,-6 0 0 0,6 0 0 16,-6 2 50-16,6-2 8 0,-3 6 2 0,0 4 0 0,0 1-22 0,0 5-4 15,-2-3-1-15,2 5 0 0,0 4 3 0,0-1 0 16,3 0 0-16,-3 3 0 0,0-1 0 0,0 4 0 15,0 5 0-15,-3-1 0 0,3 1-7 0,-3 3-1 16,3-4 0-16,-3 6 0 0,0-2-6 0,0 2-2 16,0-3 0-16,3 1 0 0,-3-4-10 0,3-2-2 15,-3-2-8-15,3-1 12 0,0-2-12 0,0 0 0 16,0-3 8-16,3-2-8 0,-3-6 0 0,3 3 0 16,0-6-9-16,3 4 9 15,-3-6-38-15,3-1-2 0,-3-7 0 0,3 6 0 16,-3-6-51-16,6 0-10 0,3-3-3 0,0-2-461 15,3-3-93-15</inkml:trace>
  <inkml:trace contextRef="#ctx0" brushRef="#br0" timeOffset="3614.0582">14450 13361 1332 0,'0'0'29'0,"0"0"7"0,0 0 0 0,0 0 1 0,-3 3-29 0,-3 2-8 0,3 1 0 0,-3 2 0 16,0 0 61-16,-3 2 11 0,3 3 3 0,3 3 0 15,-6 0-17-15,7 3-3 0,-7 2-1 0,3 0 0 16,3 0-10-16,0 0-1 0,0 0-1 0,3 1 0 16,0-1-22-16,3-5-4 0,0 0 0 0,0-1-1 15,3 1-15-15,-3-2 0 0,5-4 8 0,-2 1-8 16,3-3 0-16,3-3 0 0,-3-2 0 0,3-1 0 16,3-4 0-16,0-1 0 0,0 0 0 0,3-5 0 15,-3 0 0-15,2-2 12 0,1-3-1 0,0-1-1 16,-3-1 2-16,3-4 1 0,-6 0 0 0,3 1 0 15,-3-1-2-15,-7 1-1 0,4-1 0 0,-3 1 0 16,-6 2 8-16,0 0 2 0,-3 0 0 0,-3 3 0 16,0 0 12-16,-2 0 4 0,-4 2 0 0,0 3 0 15,-3 3-5-15,0-3-1 0,0 5 0 0,0 3 0 0,0 0-15 0,0 3-3 16,4-1-1-16,-1 4 0 0,-3-1-11 0,3 3 0 16,0-3-12-16,3 3 12 15,0 0-32-15,3 0 2 0,0 0 0 0,3 0 0 16,3 0-120-16,0 0-24 0,3-3-5 0,-3-5-681 15</inkml:trace>
  <inkml:trace contextRef="#ctx0" brushRef="#br0" timeOffset="3919.3125">14864 13332 1370 0,'-6'11'39'0,"3"-6"8"0,0 6-38 0,-3-1-9 15,0 4 0-15,-3 2 0 0,3 2 52 0,-3 3 9 0,3 0 2 0,0 3 0 16,0-3-19-16,0 3-3 0,6-3-1 0,-3 0 0 16,3 1-25-16,3-6-6 0,0-3-1 0,3 0 0 15,-3-2-8-15,6-1 0 0,-3-5 0 0,3 1 8 16,0-1-8-16,0-5 0 0,3 0-12 0,-3-5 12 16,3-1 22-16,-3 1 12 0,3-3 2 0,-4-2 1 15,1-1 35-15,0-2 8 0,-3-3 0 0,0 3 1 16,0-3-13-16,-3 0-2 0,-3 0-1 0,0 3 0 15,0-3-28-15,-3 3-5 0,0-3-2 0,0 3 0 16,0 2-30-16,-3-2 0 0,0 2 0 0,0 1-10 16,3-1-111-16,-3-2-23 0,4 0-4 0,-4-3-794 15</inkml:trace>
  <inkml:trace contextRef="#ctx0" brushRef="#br0" timeOffset="4193.5205">14998 12697 1414 0,'0'0'31'0,"0"0"6"0,0 0 2 0,9 3 1 0,0 2-32 0,3 1-8 0,2-1 0 0,1 5 0 16,6-2 35-16,-3 6 5 0,6-1 0 0,0 5 1 16,2 1-2-16,-2 5-1 0,3 0 0 0,-3 2 0 15,0 0 1-15,-1 1 0 0,1 2 0 0,0 3 0 16,0 0-3-16,3 2 0 0,-6 3 0 0,2-3 0 15,-2 1 0-15,-3-1 0 0,3 3 0 0,-6 0 0 16,0 0 3-16,-6 6 0 0,-3-1 0 0,-1 3 0 16,-5 5-11-16,-3 0-1 0,-2 1-1 0,-7 4 0 15,-3 3-26-15,-3 3 0 0,-3 8 0 0,-3 8-691 16,-3 0-136-16</inkml:trace>
  <inkml:trace contextRef="#ctx0" brushRef="#br0" timeOffset="20536.4936">16373 13420 849 0,'0'0'18'0,"0"0"4"0,-3-6 1 0,3 6 2 0,-3-5-25 0,0 0 0 0,-3 2 0 0,3-2 0 16,0 0 100-16,0 2 14 0,0-2 3 0,3 5 1 16,-3-6-24-16,0 1-5 0,3 0-1 0,-3-1 0 15,3 6-21-15,0-5-5 0,0 0-1 0,0 5 0 16,3-5-3-16,-3 5-1 0,0 0 0 0,0 0 0 15,6-6-17-15,0 4-3 0,-3-1-1 0,6 0 0 16,-3 3-11-16,0 0-2 0,3 3-1 0,0-3 0 16,3 3-6-16,0-3 0 0,0 0-1 0,2 2 0 15,-2-2-7-15,3 0-8 0,0 3 11 0,3-27-11 0,0-29 8 16,0 35-8-16,-1 44 0 0,1 1 0 0,-3-14 8 0,0-5-8 16,0-3 0-16,0 0 0 0,-3-2 0 0,3-3 0 15,0 0 0-15,-4-3 0 0,4 3 0 0,0-2 0 16,0-1 0-16,0 0 0 0,-3-2 0 0,3 5 0 15,0-3-15-15,-3 1 5 16,2-1-34-16,-2 3-8 0,0 0 0 0,-3 0-1 16,3-2-39-16,-3 2-7 0,-3 0-1 0,3 0-729 15</inkml:trace>
  <inkml:trace contextRef="#ctx0" brushRef="#br0" timeOffset="20770.6962">16507 13589 1868 0,'0'0'41'0,"0"0"9"0,0 0 2 0,0 0 0 0,0 0-42 0,0 0-10 0,9-3 0 0,0 3 0 16,0 0 12-16,6 3 0 0,-4-3 0 0,4 3 0 15,0-1 30-15,0-2 6 0,0 3 2 0,3 0 0 16,-3 2-12-16,3-2-2 0,-1-1-1 0,4 1 0 15,0-3-12-15,3 0-3 0,0 2 0 0,3 4 0 16,2 4-20-16,7-7 0 0,-3-8 0 0,2-3-682 16,7 0-129-16</inkml:trace>
  <inkml:trace contextRef="#ctx0" brushRef="#br0" timeOffset="33930.8128">18049 13110 889 0,'0'0'19'0,"0"0"4"0,0 0 1 0,-3-5 2 0,3 0-26 0,-3-1 0 0,0 1 0 0,3 0 0 16,0-1 40-16,-3-2 4 0,3 3 0 0,0-3 0 15,-3 0 12-15,3 0 4 0,0 3 0 0,-3-3 0 0,0 3-3 0,3-3 0 16,-3 3 0-16,-3-1 0 0,3 1-14 0,3 5-3 15,-3-5-1-15,3 5 0 0,-6-3-15 0,3 0-2 16,-3 3-1-16,0 0 0 0,0 3-5 0,-3 0-2 16,3 2 0-16,-3 3 0 0,1 0-6 0,-1 2 0 15,-3 4-8-15,3-1 12 0,3 3-12 0,-3 2 0 16,3 6 0-16,0-3 0 0,3 3 0 0,0 3 0 16,0-1 0-16,3 0 0 0,3 6 0 0,3-3 0 15,3-2 0-15,3 2 0 0,0-3 0 0,3-2 0 16,-1 3 0-16,1-6 0 0,-3 3 0 0,3-3 0 0,-3-3 0 15,3-2 0-15,-3-3 0 0,3 1 0 0,-3-6 0 16,0-3 0-16,-1 0 8 0,4-2 4 0,-3-6 2 0,-3 0 0 16,3-4 35-16,0-1 7 0,-3-3 2 0,0 0 0 15,0-4-1-15,-3-1 0 0,0-3 0 0,-3-2 0 16,0 2 10-16,0-2 1 0,-3-2 1 0,-3 1 0 16,0-4-24-16,-3 2-5 0,-3 0 0 0,3 0-1 15,-6 1-10-15,3 1-1 0,-3 1-1 0,0 3 0 16,0-1-15-16,3 1-4 0,-3 2 0 0,3 0 0 15,1 3-8-15,-1 2 0 0,3 3 0 0,0 0 0 16,0 3-20-16,3 0 1 0,3 5 0 0,0 0 0 31,0 0-45-31,0 0-10 0,0 0-2 0,3 8-665 16,0 2-134-16</inkml:trace>
  <inkml:trace contextRef="#ctx0" brushRef="#br0" timeOffset="34133.9975">18445 13346 1713 0,'0'0'37'0,"0"0"8"0,0 0 2 0,-3 5 2 0,0 3-39 0,0-3-10 0,3 0 0 0,-3 1 0 15,3-1 27-15,0-5 3 0,-3 8 1 0,3-8 0 16,0 5-6-16,0-5-1 0,0 0 0 0,0 0 0 15,0 0-24-15,3 6-14 0,-3-6 2 0,0 0-548 16,0 0-108-16</inkml:trace>
  <inkml:trace contextRef="#ctx0" brushRef="#br0" timeOffset="34571.7046">18561 13012 1630 0,'0'0'36'0,"0"-5"7"0,3-6 1 0,-3 3 3 0,3-2-38 0,0-1-9 16,0 1 0-16,0 2 0 0,3-3 55 0,-3 3 9 0,2 0 1 15,1 3 1-15,0 0 19 0,3-1 4 0,-3 4 1 0,3-1 0 32,0 3-111-32,3 0-23 0,0 3-4 0,0-1 0 0,0 4 48 0,0-1 0 0,0 3 0 0,-3 2 9 15,2 1-9-15,-2 2 0 0,0 3 0 0,0 3 8 16,0 5-8-16,-3-1 0 0,-3 6 0 0,0-2 0 15,0 5-11-15,-3-3 3 0,-3 2 0 0,3 1 0 16,-6-3 8-16,0 0 0 0,0-2 0 0,0-1 0 16,0-4 11-16,-3-1-3 0,0 0 0 0,3-3 0 15,-2-2 11-15,2 0 1 0,-3-3 1 0,0 1 0 16,0-1-4-16,0-3-1 0,0-4 0 0,0-4 0 16,0 1 4-16,0-6 0 0,0 1 0 0,3-4 0 15,0 1-11-15,3-3-1 0,0-2-8 0,0-1 12 16,3 0-12-16,3 3 0 0,0-2 0 0,0 2 0 15,0 0 0-15,3 0 0 0,3 3 0 0,0-8 0 16,3-14-8-16,0 17 8 0,0 20 0 0,3 3 0 16,6-5-8-16,-4-2 8 0,4 2 0 0,0-3 0 0,3 3-20 0,3-3 4 15,-4 0 0-15,1 1 0 16,0-1-63-16,0-2-12 0,-3 2-2 0,3-5-787 16</inkml:trace>
  <inkml:trace contextRef="#ctx0" brushRef="#br0" timeOffset="34837.1591">19317 12941 1661 0,'0'0'47'0,"0"0"10"0,-3 8-45 0,3-3-12 0,0 6 0 0,0-1 0 16,3 3 40-16,0 3 7 0,0 0 1 0,0 5 0 15,3 0 20-15,-3 1 4 0,3-1 0 0,-3 3 1 16,3-1-34-16,-1 1-7 0,-2-3-2 0,0 3 0 16,0-3-14-16,3 1-2 0,-3-4-1 0,0 1 0 15,3-4-13-15,-3-1 0 0,0-1 0 0,0 0 0 16,0-2-47-16,0-3-5 0,-3 0-2 0,3 0-561 16,-3-8-112-16</inkml:trace>
  <inkml:trace contextRef="#ctx0" brushRef="#br0" timeOffset="34990.7882">19227 13301 1735 0,'0'0'38'0,"0"0"8"0,0 0 2 0,9 0 0 16,0-3-38-16,0 0-10 0,3 1 0 0,3-1 0 16,0 0 69-16,0 1 12 0,-3-1 3 0,3 0 0 15,-3 3-48-15,2-2-8 0,-2-1-3 0,3 1 0 16,0-1-40-16,3 0-8 0,-3-2-1 0,3 2-592 15,0-2-117-15</inkml:trace>
  <inkml:trace contextRef="#ctx0" brushRef="#br0" timeOffset="35490.8252">20037 12980 1414 0,'-9'-7'40'0,"6"4"9"0,-3-2-39 0,0 2-10 0,0 0 0 0,0 1 0 16,-3-1 51-16,3 3 8 0,1 0 1 0,-4 0 1 16,0 3 3-16,3-1 1 0,-3 4 0 0,3 2 0 15,-3-1-25-15,3 4-4 0,0 2-2 0,0 3 0 16,0 3-12-16,3 2-2 0,0 3-1 0,0 2 0 16,3 1-6-16,3-1-1 0,-3 0 0 0,6 1 0 15,-3-1-12-15,0 1 9 0,3-3-9 0,3-1 8 0,0-4-8 16,0-3 0-16,3-3 0 0,0 0 0 0,0-2 0 0,-1-3 10 15,4-3-10-15,0-2 10 0,0-3-10 0,0-3 8 16,0 1-8-16,-3-6 8 0,0 0 20 0,0-3 4 16,-1-5 1-16,-2-2 0 0,-3-1 1 0,0-2 0 15,0-3 0-15,-6 3 0 0,0-3 2 16,0-2 1-16,-6 2 0 0,-3 0 0 0,0 3-13 0,1 0-2 16,-4 0-1-16,0-1 0 0,0 4-13 0,0 2-8 15,0 3 10-15,3 2-10 16,0 1-17-16,3 2-10 0,0 2-1 0,3 1-1 15,3 5-148-15,0 0-30 0,0 0-5 0</inkml:trace>
  <inkml:trace contextRef="#ctx0" brushRef="#br0" timeOffset="35678.3029">20344 13213 1954 0,'0'0'43'0,"0"0"9"0,-3 6 1 0,0 2 3 0,-3-1-45 0,3 1-11 0,0 0 0 0,0 3 0 16,0-3 31-16,0 2 4 0,0-2 1 0,3-2 0 16,0-6-36-16,0 0 0 0,0 0-15 0,0 0-598 15,0 0-120-15</inkml:trace>
  <inkml:trace contextRef="#ctx0" brushRef="#br0" timeOffset="35881.4483">20528 12785 1630 0,'0'0'36'0,"3"8"7"0,-3 2 1 0,3 3 3 0,0 1-38 0,3 2-9 16,-3 2 0-16,0 3 0 0,0 3 79 0,3 0 13 16,0 2 4-16,0 3 0 0,-3 3-26 0,3 0-5 15,0-3-1-15,0 3 0 0,3-3-36 0,-3 0-7 16,0-3-1-16,3-2-1 0,-1 3-19 0,4-3-19 15,0-3 4-15,0 0-651 0,3-3-130 16</inkml:trace>
  <inkml:trace contextRef="#ctx0" brushRef="#br0" timeOffset="36429.9489">21284 12822 1306 0,'-18'8'28'0,"18"0"7"0,3-3 1 0,-3 5 1 0,0 4-29 0,0 2-8 0,0 2 0 0,3 3 0 16,-3 6 73-16,0-1 14 0,3 1 2 0,0 2 1 15,0-3-21-15,-3 3-4 0,6 3-1 0,0-5 0 16,0-1-28-16,0 0-7 0,0-2-1 0,3 0 0 15,3-3-16-15,-3-2-3 0,0 2-1 0,-3-5 0 16,0 0-8-16,0 0 0 0,0-3-12 0,0 0 12 16,-6-2-46-16,3-1-2 0,2-2 0 0,-2-3-506 15,-3-5-102-15</inkml:trace>
  <inkml:trace contextRef="#ctx0" brushRef="#br0" timeOffset="36586.2142">21159 13139 1684 0,'0'0'37'0,"0"0"8"0,6 0 2 0,0-2 0 0,6 2-38 0,-3 0-9 15,3 0 0-15,3 2 0 0,0 1 0 0,0 0 0 16,-1-1 0-16,1 1-11 0,6-3 11 0,3 0 0 16,-3 0 8-16,3 0-505 15,-1-3-101-15</inkml:trace>
  <inkml:trace contextRef="#ctx0" brushRef="#br0" timeOffset="36918.7612">21740 12896 1580 0,'-24'5'35'0,"21"3"7"0,-3 0 2 0,3 5 0 0,-6 3-36 0,3 3-8 0,0 2 0 0,3 3 0 16,0-1 50-16,3 4 8 0,0-1 2 0,6 3 0 15,0-2-21-15,3-1-4 0,0 1-1 0,6-3 0 16,0-3-3-16,3 0-1 0,-1-3 0 0,1-2 0 16,6-5-30-16,-6-1 0 0,3 1 0 0,-3-6 0 15,2-2 0-15,-2 0-20 0,0-3 4 0,-3-3 0 16,0 0 31-16,0-2 6 0,-3-3 2 0,0-2 0 0,-6-1 1 0,3-2 0 16,-3-3 0-16,-4 3 0 0,-2-6 31 15,0 1 6-15,-2-1 2 0,-1-2 0 0,-3 0-23 0,-3 0-5 16,-3-3-1-16,-3 3 0 0,3-3-34 0,-3 5 0 15,0 1 0-15,3 2 0 16,0 0-19-16,3 3-10 0,-2 5-3 0,-1-3 0 16,6 6-137-16,3 2-28 0,3-2-6 0,-3 5-1 0</inkml:trace>
  <inkml:trace contextRef="#ctx0" brushRef="#br0" timeOffset="37087.0551">22192 13221 2026 0,'0'0'57'0,"0"6"14"0,-6 1-57 0,0 4-14 0,3-3 0 0,0 0 0 15,-3-3 16-15,0 3 1 0,9 0 0 0,-3-8 0 16,0 0-29-16,0 0-5 0,6 5-2 0,-6-5-567 16,0 0-114-16</inkml:trace>
  <inkml:trace contextRef="#ctx0" brushRef="#br0" timeOffset="37522.0896">22296 12888 1974 0,'-6'-8'56'0,"6"3"12"0,3-1-54 0,-3 1-14 0,0 0 0 0,3-3 0 15,3 3 26-15,-3-3 2 0,3 2 1 0,0-2 0 16,0 0 2-16,6 3 0 0,-3 0 0 0,-9 5 0 15,12-5-16-15,3 2-3 0,-3 3-1 0,3 0 0 0,-4 0-11 0,4 3 8 16,-3 2-8-16,0 0 8 0,3 3-8 0,-3 0 0 16,-3 3 0-16,3 2 0 0,0 3 0 0,-3 0-11 15,-3-1 11-15,2 4-8 0,-2 5 8 0,-3-3 0 16,0 3-9-16,0 2 9 0,-3 3 0 0,0-2 0 16,0-1-9-16,-3 3 9 0,-3-2 0 0,0-1 16 15,1-2-4-15,2 0 0 0,-3-3 0 0,3 0-1 16,-3-2 0-16,-3-1 0 0,6-2 9 0,-6-3 1 15,3 1 1-15,0-1 0 0,3-5-6 0,-3 0-2 16,3-6 0-16,-3 4 0 0,6-6 2 0,0 0 1 16,0 0 0-16,-6-6 0 0,3 1-9 0,0 0-8 15,0-3 12-15,3 0-12 0,-3 0 0 0,6-3 0 16,0 1 0-16,0 2 0 0,0 0 0 0,3 3 0 16,0-3 0-16,0 5 0 0,0 0 8 0,3 3-8 0,0 0 12 0,3 0-12 15,0 6 0-15,-3-4 0 0,5 6 0 0,1-2 0 16,0-1 0-16,0 0 0 0,-3 0 0 0,3 1 0 15,0-1-14-15,6 0-6 0,-1-2-2 0,-2 2-689 16,3-2-137-16</inkml:trace>
  <inkml:trace contextRef="#ctx0" brushRef="#br0" timeOffset="38320.2412">16644 14309 1530 0,'0'0'43'0,"0"0"10"0,0 0-42 0,0 0-11 0,0 0 0 0,0 0 0 16,0 0 48-16,0 0 8 0,0 0 2 0,6 2 0 15,3 1-22-15,0 0-4 0,3-1 0 0,2-2-1 16,4 0-3-16,-3 0 0 0,3 0 0 0,0-2 0 15,3 2-4-15,0 0-2 0,-1-3 0 0,4 3 0 16,3 0-10-16,0 0-3 0,-3 3 0 0,-1-1 0 16,-2 1-9-16,0 0 0 0,0-3 0 0,-3 2 8 15,-3 1-8-15,3-1 0 0,2 4 0 0,-5-4 0 16,0 1-55-16,-3 2-6 16,0 1-2-16,3-1-767 0</inkml:trace>
  <inkml:trace contextRef="#ctx0" brushRef="#br0" timeOffset="38570.2954">16802 14581 2037 0,'-18'-2'44'0,"18"2"10"0,0 0 2 0,0 0 2 0,0 0-46 0,9-3-12 16,3 0 0-16,-1 1 0 0,1 2 0 0,6-6 0 15,0 4 0-15,9-1 0 0,0-2 0 0,-1 2 0 16,-5-2 0-16,6 0 8 0,0-1-8 0,0 4 0 16,-1-6 0-16,4 5 0 0,-3-2 0 0,3-1 0 0,5 1-12 0,-2 2 12 31,0-2-83-31,3 3-9 0,-1-1-1 0,4-2-1 0</inkml:trace>
  <inkml:trace contextRef="#ctx0" brushRef="#br0" timeOffset="39020.9694">18367 14288 1281 0,'0'0'28'0,"-6"0"5"0,0-3 2 0,0 0 2 0,-3 1-29 16,1 2-8-16,-1-3 0 0,0 0 0 0,3 3 60 0,-3 0 12 15,0 0 1-15,0 3 1 0,0 0-10 0,0 2-3 16,3 0 0-16,0 6 0 0,0-1-25 0,3 4-4 16,0 1-2-16,3 7 0 0,-3-1-16 0,6 5-3 15,0 1-1-15,3 2 0 0,-3-3-10 0,6 1 0 16,3-1 0-16,0-2 8 0,3 0-8 0,-3-6 0 15,3 3 0-15,-1-5 0 0,1-2 0 0,0-4 0 16,3-2 0-16,-3-3 8 0,3-2 5 0,-3 0 1 16,0-6 0-16,-1 0 0 0,1-5 1 0,0 1 0 15,0-7 0-15,-3-2 0 0,-3 1 13 0,3-4 2 16,-3-5 1-16,-3 0 0 0,0-2 4 0,0-1 1 16,-6 1 0-16,0-3 0 0,-3 2-4 0,0 4-1 15,-6-1 0-15,0 3 0 0,0-1-15 0,-3 4-4 0,3-1 0 16,-3 6 0-16,3 0-12 0,0 2 0 0,3 1 0 15,-3 2-10 1,3 3-42-16,6 5-9 0,0 0-2 0,0 0-613 0,0 0-124 0</inkml:trace>
  <inkml:trace contextRef="#ctx0" brushRef="#br0" timeOffset="39208.4908">18888 14422 1720 0,'0'0'38'16,"0"0"8"-16,0 8 2 0,0 0 0 0,0 0-39 0,0 0-9 0,0 0 0 0,0 3 0 15,0-3 44-15,-3-3 8 0,3 3 0 0,0-3 1 16,0-5-16-16,0 0-3 0,0 0-1 0,0 0 0 16,0 0-33-16,3 8 0 0,-3-8 0 0,6 0-601 15,0 0-118-15</inkml:trace>
  <inkml:trace contextRef="#ctx0" brushRef="#br0" timeOffset="39521.0256">19165 14258 1699 0,'-9'6'37'0,"3"-4"8"0,-3 4 2 0,3-1 1 0,-3 0-39 0,3 1-9 16,-3 1 0-16,6 1 0 0,3 0 0 0,0 0 0 0,0 0 0 15,3 3 0-15,3-6-9 0,0 6 9 16,6-3-12-16,0 0 12 0,0-1 0 0,3 1 0 16,0 0 0-16,3 0 0 0,-1 0 0 0,-2 3 0 0,0-1 0 0,3 1 0 15,-3 0 8-15,0 2-8 0,-3-3 0 0,-3 1 9 16,0 2-1-16,0 3 0 0,-3-3 0 0,-3 3 0 16,-1-3 28-16,1 1 4 0,-3-1 2 0,3 3 0 15,-3-3 16-15,0 3 3 0,-3-3 1 0,3-2 0 16,-3-1-32-16,1 1-6 0,-1-3-2 0,0 0 0 15,0 0-22-15,-3-3-18 0,3-2 3 0,3-3 1 16,-6 0-149-16,0 0-29 0,0-3-7 0</inkml:trace>
  <inkml:trace contextRef="#ctx0" brushRef="#br0" timeOffset="39677.294">19171 14250 2217 0,'-3'-13'48'0,"3"8"11"0,3-3 1 0,-3-3 4 0,3 3-52 0,3-5-12 15,3 3 0-15,3-1 0 0,0 1 57 16,2-1 9-16,1 0 2 0,0 1 0 16,3 2-28-16,0 0-4 0,0 3-2 0,0-3 0 0,0 2-26 0,2 1-8 15,1-3 0-15,3 3-764 16,0-3-155-16</inkml:trace>
  <inkml:trace contextRef="#ctx0" brushRef="#br0" timeOffset="42095.4314">11590 15989 716 0,'0'0'16'0,"0"0"3"0,0 0 1 0,0 0 0 0,0 0-20 0,-3 0 0 16,3 0 0-16,-6-6 0 0,6 6 41 0,-3-2 5 16,0-3 1-16,3 5 0 0,-3-3 24 0,3 3 5 15,0-5 0-15,0 5 1 0,0 0 10 0,0 0 1 16,0 0 1-16,0 0 0 0,0 0-21 0,6 2-5 0,0 6-1 0,0 3 0 16,-3-1-14-16,3-2-2 0,-3 6-1 0,-1 7 0 15,4 0-17-15,0 3-3 0,0 5-1 0,3 0 0 16,-6 3-5-16,6 7-2 0,-3 1 0 0,0 0 0 0,0-3-5 15,0 0-2-15,-3-3 0 0,0-2 0 0,0 0-1 16,0-3 0-16,-3-3 0 0,3 6 0 0,0-6-9 16,-3 1 8-16,3-1-8 0,-3-7 8 15,0-3-8-15,0 0 0 0,3 0 0 0,-3-3-11 16,0-3-26-16,3-2-6 0,-3-2-1 0,0 1 0 16,0-7-120-16,0 0-24 0,3-2-4 0,-3-3-2 0</inkml:trace>
  <inkml:trace contextRef="#ctx0" brushRef="#br0">11527 15946 1944 0,'-6'-10'55'0,"3"7"13"0,0-2-55 0,0 0-13 0,0-3 0 0,3 2 0 15,0 1 24-15,0 0 1 0,3 0 1 0,3-3 0 16,0 0-26-16,3 0 0 0,0 2 0 0,3-2 0 15,3 1 0-15,0-4 0 0,0 8 0 0,2-2 0 32,1 0 8-32,3 2-8 0,3 0 8 0,0 3-8 0,-3 0 8 0,2 6-8 15,4-6 8-15,-3 8-8 0,0-3 12 0,-3 3-2 0,2 2-1 16,-5 1 0-16,0 0 7 0,-6 2 0 0,0 0 1 0,0 0 0 16,0 1 6-16,-3 1 1 0,-3 1 0 15,-3 3 0-15,0 2 13 0,-3 8 3 0,-3-2 1 0,-6-1 0 16,3 0-2-16,-3-4-1 0,-6 4 0 0,0-5 0 15,0 0-9-15,-3-5-1 0,3 5-1 0,1-5 0 16,-7-5-13-16,3 0-2 0,3-1-1 0,0-2 0 16,0 0-21-16,3-3-4 0,0-2-1 0,0 0 0 31,7-1-53-31,-1-2-10 0,0-2-2 0</inkml:trace>
  <inkml:trace contextRef="#ctx0" brushRef="#br0" timeOffset="42713.5512">12497 15552 1400 0,'0'0'31'0,"0"0"6"0,0 0 2 0,3 6 0 0,0 1-31 0,-3 4-8 15,-3 0 0-15,3 2 0 0,0 0 65 0,-3 3 12 16,-2 5 3-16,-1 3 0 0,3 0-16 0,-3 5-4 15,0 3 0-15,0 2 0 0,-3-2 8 0,3 7 2 16,0 1 0-16,0 0 0 0,0-1-25 0,3 4-5 16,0 2 0-16,0 0-1 0,3 2-21 0,3 1-4 15,-3-3-1-15,3 0 0 0,3 0-13 0,0-5 9 16,0-1-9-16,3-4 8 0,0-6-25 0,3 0-6 16,0-3-1-16,2 1 0 15,1-6-175-15,3 0-35 0,3-5-7 0</inkml:trace>
  <inkml:trace contextRef="#ctx0" brushRef="#br0" timeOffset="43637.1488">13054 15923 1400 0,'-12'-14'31'0,"9"9"6"0,3-3 2 0,-3 3 0 0,0-3-31 0,0 0-8 15,3 0 0-15,0 0 0 0,0 0 34 0,-3 3 6 16,3-3 0-16,-3 3 1 0,3-3-5 0,0 2-2 15,0 6 0-15,0 0 0 0,0-7 14 0,0 7 2 16,0 0 1-16,0 0 0 0,0 0-9 0,0 0-2 16,0 0 0-16,0 0 0 0,0 0-24 0,0 0-6 0,0 10-1 15,0-2 0-15,0 0-1 0,3 5 0 0,-3 0 0 16,3 1 0-16,0 2 0 0,0-1-8 16,0-1 12-16,0 7-4 0,3-3 2 0,0 6 0 15,0-3 0-15,3 0 0 0,-3-2-1 0,0 2 0 0,0-2 0 0,3-3 0 16,-3-1 0-16,3-1 0 0,0-1 0 0,-3-5 0 15,2-3 0-15,-8-5 0 0,0 0 0 0,0 0 0 16,12 0 11-16,-3-3 1 0,0-2 1 0,0-8 0 16,3 2 2-16,-3-5 0 0,-3-2 0 0,0-3 0 15,3-3 6-15,0 3 2 0,-6 0 0 0,3 2 0 16,-3 1-12-16,0-4-3 0,0-1 0 0,0 7 0 16,-3-5-17-16,0 5 0 0,3-3 8 0,-3 1-8 15,0 2-8-15,0 3-6 0,0 2-1 0,0 0 0 16,0 3-43-16,3 3-9 0,-3 0-1 0,0 5-1 15,0 0-155-15,0 0-30 0,0 0-6 0</inkml:trace>
  <inkml:trace contextRef="#ctx0" brushRef="#br0" timeOffset="43887.2215">13194 16129 1753 0,'0'0'38'0,"0"0"8"0,0 8 2 0,0 5 2 0,3-5-40 0,-3 11-10 16,0-3 0-16,0 2 0 0,6 1 65 0,-3 2 11 15,-3-3 3-15,3 1 0 0,0 5-26 0,0-3-5 0,0-3 0 0,0 1-1 16,3-3-25-16,-3-3-5 0,3 0-1 0,-3 0 0 16,0 1-16-16,3-4 0 0,0-2 8 0,2 3-8 15,-2-3-14-15,0-3-6 0,3-2-2 0,-3 4 0 31,3-1-54-31,-3-6-12 0,3 5-1 0,0-5-795 0</inkml:trace>
  <inkml:trace contextRef="#ctx0" brushRef="#br0" timeOffset="44150.2286">13748 16013 1983 0,'0'0'44'0,"0"0"8"0,0 0 3 0,0 0 1 0,6 2-45 0,0 1-11 0,2 0 0 0,-2-3 0 16,3 5 0-16,0-5 0 0,0 0 0 0,3 0 8 16,-3 0 4-16,0 0 1 0,0 0 0 0,0 0 0 15,0 0-4-15,3-5-1 0,-3 5 0 0,0 0 0 16,2-3-8-16,-2 0 10 0,0 3-10 0,0-2 10 0,0-4-10 0,-3 6 0 15,3 0 0-15,-9 0 0 16,6 0-128-16,-6 0-19 0,0 0-3 0,0 0-621 16</inkml:trace>
  <inkml:trace contextRef="#ctx0" brushRef="#br0" timeOffset="44351.0084">13724 16185 1846 0,'0'0'40'0,"0"0"9"0,0 0 2 0,-3 2 1 0,3-2-41 0,0 0-11 16,0 6 0-16,0-6 0 0,3 5 46 0,3 0 7 16,0-5 2-16,3 5 0 0,3-2 5 0,-1-3 0 15,1 0 1-15,0-3 0 0,3 3-20 0,0 0-4 16,-3-5-1-16,3 5 0 0,0 0-25 0,-3-3-11 16,2 1 8-16,1-1-8 0,0-2-12 0,0 0-7 0,6-1-1 0,-3 1-681 31,0 0-136-31</inkml:trace>
  <inkml:trace contextRef="#ctx0" brushRef="#br0" timeOffset="45806.0295">14644 15936 1411 0,'0'0'31'0,"0"0"6"0,0 0 2 0,-6 5 1 0,0 0-32 0,0-2-8 0,3 2 0 0,-3 1 0 16,0-1 62-16,0 3 11 0,0-3 3 0,0 3 0 15,-3 0-24-15,6 0-4 0,-3 3 0 0,0-3-1 16,3 5-19-16,0 0-3 0,3 6-1 0,0-1 0 15,3 1-6-15,0 2-2 0,6 5 0 0,-3 1 0 16,6-1-16-16,3 1 0 0,-3-1 0 0,6-2 0 16,-4-3 0-16,4 0 0 0,0-2 0 0,3-6 0 15,-3-3 0-15,3-2 0 0,-6-2 0 0,2-4 0 0,-5-2 0 0,3-2 0 16,0-4 0-16,-3-2 0 0,0-2 14 0,-3-3-1 16,3-6 0-16,-3-2 0 0,-3 0 17 0,3-3 3 15,-6-2 1-15,3-1 0 0,-6 6 10 0,0-3 1 16,-3 6 1-16,-3-4 0 0,0 9-15 0,0-3-3 15,-3 3-1-15,0 0 0 0,0 2-15 0,-3 1-2 16,0 2-1-16,0 0 0 0,-3 0-9 0,3-3 0 16,-2 9-10-16,-1-4 10 15,0 1-42-15,3 2-2 0,0 1-1 0,3-4 0 16,0 4-114-16,3-1-22 0,0-2-5 0</inkml:trace>
  <inkml:trace contextRef="#ctx0" brushRef="#br0" timeOffset="46053.4859">14888 15579 1522 0,'0'0'33'0,"9"8"7"0,0 2 2 0,5 1 2 0,1 2-36 0,3 6-8 0,3 2 0 0,3 3 0 15,3 5 33-15,-4-3 5 0,4 6 1 0,0 0 0 16,0-1 8-16,-3 4 1 0,2-1 1 0,-5 3 0 15,-3-2 5-15,-3-4 1 0,-3 6 0 0,-3 3 0 16,0 2-1-16,-3 3 0 0,-3 0 0 0,3 0 0 16,-6 6-14-16,0-4-2 0,0-2-1 0,0 3 0 15,0-3-24-15,0 2-5 0,0 1 0 0,3 0-713 16,0-3-143-16</inkml:trace>
  <inkml:trace contextRef="#ctx0" brushRef="#br0" timeOffset="46628.7657">16694 15846 1983 0,'-11'-3'44'0,"11"3"8"0,-6 0 3 0,0-5 1 0,6 5-45 0,0 0-11 0,0 0 0 0,0 0 0 16,0 0 0-16,0 0 0 0,0 0 0 0,0 0 8 15,6 8-8-15,0-3 0 0,5-5 0 0,1 8 0 16,3-3 14-16,3 1 7 0,0-1 2 0,6 0 0 16,0-2-15-16,2 0-8 0,1-1 10 0,6 1-10 0,0-3 0 0,2 3 0 15,-5-6 0-15,-3 3 0 0,0 0 0 0,-1 0-15 16,-2 0 2-16,-3 3 0 15,-3-1-45-15,-3-2-9 0,3 5-1 0,-6-2-495 16,0 2-98-16</inkml:trace>
  <inkml:trace contextRef="#ctx0" brushRef="#br0" timeOffset="46843.9024">16849 16171 2242 0,'-15'0'49'0,"15"0"11"0,0 0 1 0,0 0 3 0,0 0-52 0,0 0-12 16,9 3 0-16,0 0 0 0,0-3 0 0,3 0 0 0,6 0-9 0,3 0 9 15,-3 0 16-15,2 0 10 0,4 0 2 0,0 0 0 16,0 0-13-16,-3 0-3 0,2 0 0 0,4 0 0 0,-3 0-12 0,0-3 0 0,0 3-9 0,5-3-691 16,1 3-137-16</inkml:trace>
  <inkml:trace contextRef="#ctx0" brushRef="#br0" timeOffset="54405.2453">18567 15825 1044 0,'0'0'23'0,"0"0"5"0,0 0 0 0,0 0 1 0,0 0-29 0,0 0 0 16,0 0 0-16,0 0 0 0,0 0 52 0,0 0 4 16,0 0 0-16,0 0 1 0,-3 0-2 0,3 0-1 15,0-8 0-15,0 8 0 0,-3-5 9 0,0 2 1 16,0-2 1-16,3 5 0 0,-3-3-8 0,3 3-1 0,-6-3-1 0,0 6 0 15,0-3-23-15,0 5-5 0,0-2-1 0,-3 5 0 16,3-3-12-16,0 3-2 0,0 0-1 0,0 5 0 16,0 0-11-16,0 3 8 0,3 3-8 0,0 2 8 15,-3 0 2-15,6 3 0 0,-3 0 0 0,3 0 0 16,3-3-10-16,-3 5 0 0,6 1 0 0,-3-1 0 16,3 1 0-16,0-1 0 0,0-2 0 0,3 2 8 15,0-5-8-15,0-2 10 0,3 0-10 0,-3-6 10 16,3 0-2-16,0-5 0 0,0-3 0 0,2 1 0 15,-2-4 0-15,3-4-8 0,-3-4 12 0,3 4-4 16,-3-9 13-16,0 3 3 0,-3-5 0 0,3-6 0 16,-3 1 12-16,-3-3 4 0,3-1 0 0,-6-1 0 15,-1-1 5-15,1 3 2 0,-6-6 0 0,1 9 0 16,-1-3-11-16,-3 2-1 0,-3-2-1 0,0 2 0 16,-3 3-14-16,0 1-2 0,3-1-1 0,-3 2 0 0,3 1-17 15,0 0 8-15,-3 2-8 0,3 3 0 0,3 1-12 0,0-1-10 16,1 5-2-16,-1-2 0 15,6 5-46-15,0 0-10 0,0 0-1 0,0 0-1 16,0 0-149-16,0 0-29 0,0 0-7 0</inkml:trace>
  <inkml:trace contextRef="#ctx0" brushRef="#br0" timeOffset="54592.6898">18969 16039 1642 0,'0'0'46'0,"0"0"11"0,2 8-45 0,1-3-12 0,0 3 0 0,0-2 0 16,0 1 54-16,0-1 9 0,-3 2 1 0,3-3 1 16,-3 3-1-16,3-3-1 0,0 3 0 0,-3-8 0 15,0 0-42-15,0 0-8 0,6 5-1 0,-6-5-1 32,0 0-47-32,6 0-10 0,3-5-2 0,-3-3-830 0</inkml:trace>
  <inkml:trace contextRef="#ctx0" brushRef="#br0" timeOffset="55008.8554">19189 15759 2037 0,'0'0'44'16,"-3"-6"10"-16,0 1 2 0,3-3 2 0,0 5-46 0,0-7-12 0,0 5 0 0,6-3 0 0,-3 0 24 0,0 0 4 15,3 0 0-15,3 0 0 0,-3 0 0 0,2 3 1 16,1-1 0-16,3 4 0 0,-3-1-16 0,3 0-3 15,3 3-1-15,-3 3 0 0,3 0-9 0,-3 2 12 16,0 0-12-16,0 3 12 0,-4 0-12 0,1 5 0 16,0 1 0-16,0-1 0 0,-3 5 0 0,0 4 0 15,0-1 0-15,0 3 0 0,0 2 0 0,-3 3 0 16,0 0-9-16,0 3 9 0,-3-3 0 0,0 0 0 16,0 0-8-16,0 0 8 0,-3 0 0 0,0 1 0 15,0-1 11-15,-3-3-11 0,3 1 24 0,-3-4-1 16,0-1-1-16,0-1 0 0,0-3-8 0,-3-2-2 15,3-3 0-15,-3-5 0 0,1 0 0 0,-1-8 0 16,-3 6 0-16,0-12 0 0,3 6-12 0,-3-5 8 0,3-3-8 0,0 0 0 31,0-3 0-31,0-2 0 0,3 0-13 0,0 0 4 16,3 0 9-16,-3-3 0 0,6 2 0 0,0 4-8 0,3-3 8 0,3 2 0 16,-3 0 0-16,6 1-8 0,0 5 8 0,0-3 0 15,6 2 0-15,0 4 0 0,0-4 0 0,0 6 0 16,3-2 0-16,-1-1 0 0,1 0 0 0,3-2-12 15,0 5 2-15,6 0-706 16,-3-2-142-16</inkml:trace>
  <inkml:trace contextRef="#ctx0" brushRef="#br0" timeOffset="55462.0769">20144 15674 1677 0,'0'0'36'0,"0"0"8"0,0 0 2 0,0 0 2 0,0 0-38 0,0 0-10 15,0 11 0-15,3-1 0 0,-3 1 62 0,6 2 10 16,-3 0 3-16,3 8 0 0,0-2-11 0,0 2-3 15,0 3 0-15,3-3 0 0,-3 5-17 0,3-2-4 16,-3 3-1-16,0-1 0 0,3-5-16 0,-3 0-3 0,0 1-1 0,-1-6 0 16,-2 2-19-16,3-2 0 0,0-3 8 0,-3-2-8 15,3 2 0-15,-3-5-19 0,0-3 4 0,0 0 1 32,-3-5-46-32,0 0-10 0,0 0-2 0,0 0-892 0</inkml:trace>
  <inkml:trace contextRef="#ctx0" brushRef="#br0" timeOffset="55633.9718">20034 15944 1907 0,'0'0'54'0,"0"0"12"0,0 0-53 0,0 0-13 0,9-3 0 0,0-2 0 16,0 2 28-16,3-2 4 0,0 0 0 0,3 2 0 15,-1-2 24-15,4-3 4 0,3 0 2 0,0 0 0 16,0 3-32-16,0-3-6 0,0 2-2 0,-4-2 0 15,1 3-22-15,3-3-16 0,-3 6 2 0,0-4-647 16,0 1-130-16</inkml:trace>
  <inkml:trace contextRef="#ctx0" brushRef="#br0" timeOffset="56155.0612">20862 15663 1602 0,'0'0'35'0,"-3"-2"7"0,-3 2 2 0,3-3 1 0,-3 0-36 0,3 1-9 0,3 2 0 0,-6-3 0 16,-3 0 56-16,3 3 10 0,0 3 2 0,0 0 0 0,0-1-17 0,0 4-3 16,3 2-1-16,-3 2 0 0,3 3-16 0,3 1-3 15,-6-1-1-15,3 5 0 0,3 4-6 0,0 1-1 16,0 1 0-16,3 3 0 0,0 2-5 0,0-3-2 15,6 1 0-15,-3-6 0 0,0 5-13 0,6-2 11 16,0-3-11-16,0-2 10 0,0-3-10 0,0-3 0 16,2 0 0-16,-2-2 8 0,3-1-8 0,-3-4 0 0,3-4 0 15,0-2 8-15,0-2 0 0,-3-1-8 0,0-2 12 16,-3-3-4 0,2-3 5-16,-2 1 1 0,-3-4 0 0,0 1 0 0,0-5 6 0,-3 2 2 15,0-3 0-15,0-2 0 0,-3 0 1 0,-3 5 0 0,0-3 0 0,0 1 0 16,0-1-11-16,-3 4-1 0,0-4-1 0,0 6 0 15,0 0-10-15,3-1-16 0,-2 4 4 0,-1-1 1 32,6 3-128-32,-3 0-25 0,0 3-6 0,3 5-770 0</inkml:trace>
  <inkml:trace contextRef="#ctx0" brushRef="#br0" timeOffset="56326.7643">21293 15830 2101 0,'0'0'60'0,"-3"8"12"0,0 5-57 0,3 0-15 16,-6-2 0-16,6 2 0 0,-3-2 8 0,0-1 0 15,0 1-8-15,3-3 12 0,3 0-20 0,0-3-5 16,-3-5-1-16,0 0-586 16,6 5-116-16</inkml:trace>
  <inkml:trace contextRef="#ctx0" brushRef="#br0" timeOffset="56842.4422">21513 15637 1371 0,'-5'3'30'0,"5"-3"6"0,0 0 2 0,-6 2 1 0,-3 3-31 0,6 3-8 0,-6-2 0 0,3-1 0 16,0 3 40-16,-3 3 8 0,3-1 0 0,0 3 1 0,3-2 15 0,-3 2 2 16,0 0 1-16,3 6 0 0,3-1-7 0,0 4 0 15,-3-4-1-15,3 3 0 0,6 3-23 0,0-3-4 16,0 0 0-16,0-2-1 0,3 2-15 0,3-5-2 16,0-3-1-16,0 0 0 0,2-2-13 0,1-6 9 15,0 6-9-15,0-3 8 0,-3-6-8 0,3-2 0 16,0-2 0-16,0-3 8 0,-6-1-8 0,3-2 0 15,-1 0 0-15,-2-2 0 0,-3-1 9 0,0-2 3 16,0-3 1-16,-3 3 0 0,-3-3 10 0,0 0 1 16,-3 3 1-16,0-3 0 0,-3 0-8 0,-3 0-1 0,0 3-1 15,1 0 0-15,-1 0-15 0,0-3 0 0,0 0 0 16,0 3 0 0,3-1-109-16,-3 1-15 0,6 0-4 0,-3 2-493 15,6-2-99-15</inkml:trace>
  <inkml:trace contextRef="#ctx0" brushRef="#br0" timeOffset="57190.009">21897 15584 1792 0,'0'0'40'0,"-3"5"8"0,-2 3 1 0,-1 0 1 0,0 0-40 0,-3 3-10 0,0-1 0 0,6-2 0 15,0 3 68-15,-3-1 12 0,3 1 3 0,3 0 0 16,0-1-39-16,3-2-7 0,-3 0-1 0,9 3-1 16,0-6-21-16,0 8-4 0,3-5-1 0,-1-3 0 15,-2 3-9-15,6 0 0 0,0-3 0 0,0 3 0 16,3 0 0-16,-3 0 0 0,0 0 0 0,0-2 8 16,-1 4-8-16,-2-2 0 0,0 5 0 0,3-5 0 0,-9 5 0 0,3 1 0 15,0-4 0-15,-3 3 0 0,-6 1 0 0,3-1 0 16,-3 3 0-16,-3 0 8 0,0 0 13 0,-3-1 3 15,0 1 0-15,0-2 0 16,-3 4 13-16,0-5 3 0,0 1 1 0,3-1 0 16,-3-3-21-16,-3-2-5 0,7 0-1 0,-4 0 0 0,0-3-14 0,0 1 0 0,0-4-12 0,0-2 12 31,-3-2-131-31,3-4-19 0,-3 1-4 0,0-5-814 0</inkml:trace>
  <inkml:trace contextRef="#ctx0" brushRef="#br0" timeOffset="57361.8495">21787 15587 1810 0,'18'-11'40'0,"-6"6"8"0,3-3 1 0,0-3 3 0,6 3-42 15,0-5-10-15,-1 5 0 0,1 0 0 0,0 0 48 0,-3 0 7 16,6 0 1-16,-6 0 1 0,-1 0-39 0,1 1-8 16,3 1-2-16,0-2 0 15,-9 0-32-15,6 6-8 0,-3-4 0 0,-1 1-844 16</inkml:trace>
  <inkml:trace contextRef="#ctx0" brushRef="#br0" timeOffset="57996.3129">17016 17187 1238 0,'0'0'27'0,"-6"-5"5"0,6 5 2 0,-3 0 2 0,-6-8-36 0,6 3 0 15,0 0 0-15,3-3 0 0,-3 2 89 0,0 1 11 16,3-3 3-16,6 3 0 0,0-3-27 0,0 5-4 0,-3-2-2 0,6 0 0 15,6 2-29-15,-3 0-5 16,0 1-2-16,-1-4 0 0,7 6-17 0,0 0-3 0,0 0-1 16,0 0 0-1,0 0-13-15,3 0 9 0,5 0-9 0,-2 0 8 16,-6 0-8-16,3 0 0 0,3 0 0 0,0 0 0 0,2 0 0 0,-5 0 0 16,-3 0 0-16,0 0 0 15,0 0-20-15,-3 6-5 0,0-6-2 0,-1 2 0 16,-2 4-65-16,-3-6-14 0,0 8-2 0</inkml:trace>
  <inkml:trace contextRef="#ctx0" brushRef="#br0" timeOffset="58192.5086">17135 17338 2198 0,'0'0'62'0,"0"0"14"0,9-5-60 0,-3 5-16 0,3 0 0 0,3-5 0 15,3-3 8-15,2 5 0 0,-2-2-8 0,9-3 12 16,3 2 3-16,0-1 0 0,-4 1 0 0,4 1 0 16,0-3-15-16,0 3 0 0,3-1 8 0,-4-2-8 15,-5 3 0-15,6 3 0 16,3-4 0-16,0 1-10 16,-1 5-50-16,1-5-9 0,6-3-3 0</inkml:trace>
  <inkml:trace contextRef="#ctx0" brushRef="#br0" timeOffset="60082.068">20504 17044 2001 0,'6'-5'44'0,"0"0"8"0,6-3 3 0,0-5 2 0,3-1-45 0,3 1-12 16,0 5 0-16,3-5 0 0,-4 3 44 0,4 2 8 15,-3-3 0-15,0 0 1 0,0 1-37 0,0-3-7 16,0-1-1-16,-4 9-8 16,1 10-72-16,3-18-22 0,0-11-4 0,-6 3-1 0</inkml:trace>
  <inkml:trace contextRef="#ctx0" brushRef="#br0" timeOffset="63098.4467">19117 17145 932 0,'0'0'20'0,"0"0"5"0,0-8 1 0,3 5 0 0,0-2-26 0,-3-3 0 0,3 3 0 0,0-3 0 15,-3 3 83-15,3-3 11 0,-3 2 2 0,3 1 1 16,-3 0-24-16,0-3-5 0,0 3 0 0,0 5-1 16,0-3-11-16,0-2-3 0,0 5 0 0,-3-6 0 15,3 6-11-15,-6-2-2 0,0-1-1 0,0 0 0 16,3 3-14-16,-6 3-2 0,4 0-1 0,-1-1 0 15,-3 4-6-15,3 2-2 0,0 2 0 0,-3-2 0 16,3 5-14-16,0 1 9 0,-3 4-9 0,6 1 8 16,-3-3-8-16,3 2 0 0,0 6 0 0,0-3 0 15,3 0 0-15,0 6 0 0,3-4 0 0,0-1 0 16,0-4 0-16,3 3 0 0,-3-2 0 0,6-1 0 16,-3 1 0-16,3-3 0 0,0-3 0 0,3 6 0 15,-3-6 0-15,5-3 0 0,-5-2 0 0,3 0 0 16,0-8 0-16,0 5 0 0,0-5 0 0,0 0 0 15,0-5 0-15,0 0 13 0,-3-3-1 0,3 0-1 16,-4-5 13-16,1 2 2 0,-3-2 1 0,0-3 0 0,0 0 1 16,-3 0 1-16,0-2 0 0,0-3 0 0,-3 2-5 0,0 1 0 15,-3-4-1-15,3 4 0 0,-3-1-13 0,-3 4-2 16,0-4-8-16,0 6 12 0,-3 0-12 0,3-1 0 16,1 4 0-16,-4-3 0 15,6 5-39-15,-3 2-10 0,0 1-3 0,3-3-936 16</inkml:trace>
  <inkml:trace contextRef="#ctx0" brushRef="#br0" timeOffset="63270.3416">19498 17346 2120 0,'0'0'47'0,"-3"5"9"0,0 3 3 0,-3-2 0 0,3 2-47 0,0-3-12 0,1 3 0 0,-1-3 0 32,3-5-128-32,0 0-27 0,0 0-5 0</inkml:trace>
  <inkml:trace contextRef="#ctx0" brushRef="#br0" timeOffset="64027.6741">19838 17039 1164 0,'0'0'32'0,"0"0"9"0,0 0-33 0,0 0-8 0,0 0 0 0,0 0 0 16,0-8 82-16,0 8 14 0,0-5 4 0,3 0 0 15,0-3-26-15,0 2-5 0,0-2-1 0,3 1 0 16,-3 1-8-16,2-2-3 0,1-2 0 0,3 2 0 16,-3 3-16-16,0-3-3 0,3 2-1 0,0 4 0 15,3-4-22-15,-3 6-5 0,3-5-1 0,-3 5 0 16,3 0-9-16,0 0 0 0,2 5 0 0,-2-2 0 15,0 2 0-15,3 1 0 0,-3-1 0 0,3 3 0 16,-3-3 0-16,0 3 0 0,0 5 0 0,-3-2 0 16,0 5 0-16,-4-3 0 0,1 8 0 0,0 3 0 15,0-3 0-15,-3 6 0 0,-3-4 0 0,-3 4 0 16,3-1 0-16,-6 1 0 0,3-1 10 0,-3 1-10 0,-2-4 19 16,2-1-3-16,-3-4-1 0,0 1 0 15,0-3 9-15,0 2 3 0,0-5 0 0,0 1 0 0,0-4-5 16,0 3-1-16,0-5 0 0,3-2 0 0,-3-4-1 0,3 4-1 15,-3-6 0-15,1 0 0 0,2-6-7 0,0-2 0 16,-3 3-1-16,6-3 0 0,-3-5-11 0,0 2 0 31,3-2 0-31,0 0 0 0,3 0-14 0,0-1 5 16,0 1 1-16,0 0 0 0,3 0 8 0,0-1 0 0,0 1 0 0,3 8-8 16,0-3 8-16,3 3-8 0,-3-3 8 0,5 8-8 15,1-6 0-15,0 6 0 0,0 0 0 0,6 0 0 16,0 0 8-16,3 6-10 0,-3-6 10 0,2 5-10 15,4-5-19-15,-3 5-4 0,6-2-1 0,-3-3 0 16,-3 0-112-16,2 0-22 0,1 0-5 0,-3 0-1 0</inkml:trace>
  <inkml:trace contextRef="#ctx0" brushRef="#br0" timeOffset="64864.2272">20603 17148 1202 0,'0'0'26'0,"0"0"6"0,0 0 0 0,0 0 3 0,-3 2-35 0,-3 4 0 0,6-6 0 0,-6 5 0 0,0-2 75 15,0 2 8-15,0-5 1 0,3 5 1 0,-3-2-7 0,3 2-2 16,-3-5 0-16,6 0 0 0,0 0-22 0,-3 5-5 16,-3-2-1-16,6-3 0 0,0 0-20 0,0 0-4 15,-3 5 0-15,3-5-1 0,-3 6-14 0,3-6-9 16,0 0 12-16,0 8-12 0,0-8 8 15,0 5-8-15,0 3 0 0,0-8 0 0,3 5 8 0,0 3-8 16,3-3 0-16,-3 1 0 0,6-4 8 0,-3 3-8 16,3 3 0-16,0-2 0 0,3-1 0 0,0 0 0 15,0-2 0-15,-1 5 0 0,4-3 0 0,0 0 0 16,-3 1 0-16,3-4 0 0,-3 6 0 0,0-2 0 16,-3-1 0-16,0 3 0 0,0-3 0 0,-1 3 0 0,-2-3 0 15,0 3 0-15,0-2 0 0,0 2 0 0,-3 2 0 0,-3-2 0 16,3-3 26-16,-3 3 2 0,3 3 0 0,-6-1 0 15,0 1 23-15,0-3 5 0,0 5 0 0,-3-2 1 16,3 2-3-16,-6-5-1 0,4 5 0 0,-4 0 0 16,-3-2-4-16,3-3-1 0,-6 5 0 0,3-5 0 15,-3 3-16-15,0-3-4 0,0-3-1 0,0 0 0 16,4-2-11-16,-4 2-3 0,3-2 0 0,0-3 0 16,3 0-13-16,0 0 0 0,0 0 0 0,3 0-10 15,0-3-31 1,0 3-7-16,0-5 0 0,6 5-1 15,0 0-127-15,0 0-24 0,0 0-6 0</inkml:trace>
  <inkml:trace contextRef="#ctx0" brushRef="#br0" timeOffset="68264.0115">877 14499 1238 0,'0'0'27'0,"0"0"5"0,0 0 2 0,0 0 2 0,0 0-36 0,3 5 0 0,3 3 0 0,-3 0 0 15,0-2 36-15,0 4 1 0,3 3 0 0,0 1 0 16,3-1-3-16,-6 3-1 0,6 2 0 0,-1 3 0 15,-5-2-7-15,6 0-2 0,0 2 0 0,0 0 0 16,3 3 10-16,-3-1 2 0,-3 4 0 0,0-1 0 16,3 3 2-16,-6 1 1 0,3-1 0 0,-3-3 0 0,0 3-4 0,3 0-1 15,-6 3 0-15,0-3 0 0,0 0-6 0,0 0 0 16,-6-2-1-16,6-3 0 0,0 0-11 0,-3-1-3 16,3-2 0-16,-3-2 0 0,3 0-13 15,0-1 0-15,0-5 8 0,0 1-8 0,0-1-11 16,-6-5-5-16,6 0 0 0,0 0-1 15,0-8-53-15,0 0-10 0,0 0-3 0,0 0-749 16</inkml:trace>
  <inkml:trace contextRef="#ctx0" brushRef="#br0" timeOffset="68645.2105">820 14380 1692 0,'0'-16'37'0,"0"8"8"0,6 3 2 0,-3-6 0 0,3 3-38 0,0 1-9 16,0-1 0-16,3 2 0 0,0-2 0 0,3 3 0 15,3 2 0-15,0 1 0 0,0-1 9 0,2 3 7 16,4 0 0-16,0 3 1 0,0-1-9 0,0 4-8 15,3-1 12-15,-4 0-12 0,4 3 8 0,-3 0-8 16,0 3 0-16,-3 2 0 0,0 0 10 0,3 0-10 16,-7 3 8-16,1 3-8 0,0-1 8 0,-3 4-8 15,3-1 8-15,-6 0-8 0,-3 3 18 0,0-6-2 16,-6 3 0-16,0 3 0 0,0 0 5 0,0 2 1 16,-12 1 0-16,3-1 0 0,-3 3 14 0,3 1 4 15,-6-7 0-15,3 7 0 0,-3-4-3 0,1-2 0 0,-1 2 0 0,0-5 0 16,0 1-21-16,-6 4-4 0,3-5 0 0,0-2-1 15,3-3-11-15,7-3 0 0,-7-3 0 0,3-2-11 32,3-2-38-32,3-4-8 0,0-2-2 0,6 0-570 0,-3-8-115 0</inkml:trace>
  <inkml:trace contextRef="#ctx0" brushRef="#br0" timeOffset="68950.6271">1571 14219 1378 0,'0'0'30'0,"-3"5"6"0,0 0 2 0,-6 3 2 16,3 3-32-16,0-1-8 0,-9 6 0 0,6 0 0 16,-6 5 40-16,3 3 8 0,-3 0 0 0,0 5 1 15,0 5 5-15,1-2 1 0,2 3 0 0,-3 2 0 0,0 0 13 0,6 0 2 16,-3 0 1-16,3 0 0 0,0 2-18 0,3 1-3 15,3 3-1-15,0-1 0 0,3-2-25 0,0-1-4 16,6-2-2-16,-3 0 0 0,3-2-18 0,3-1 0 16,3-2 0-16,3 0 0 0,-6-3-12 0,6 0-7 15,3-3-1-15,-7-2 0 16,7 0-33-16,3-3-7 0,-6-2-2 0,6-1 0 0,3-2-113 0,-3-3-22 0,-1-2-5 16</inkml:trace>
  <inkml:trace contextRef="#ctx0" brushRef="#br0" timeOffset="69296.7806">1701 14814 1676 0,'0'0'48'0,"0"0"9"0,0 0-45 0,0 0-12 0,0 8 0 0,6 3 0 15,-3-4 0-15,3 7 0 0,3-1 0 0,3 5 8 16,-9-2 16-16,9 3 2 0,3-1 1 0,-3-2 0 16,3 0-7-16,0 3 0 0,0-3-1 0,-1-1 0 15,-2 1 1-15,6-2 0 0,-9 1 0 0,3-1 0 16,0-1-12-16,0 0-8 0,-3-2 12 0,0-1-12 15,3-2 10-15,-3 0-10 0,-1 0 8 0,1 0-8 16,-6 0 0-16,3-5 0 0,0-1-14 0,-6-2 5 16,9 3-61-16,-9-3-12 0,0 0-2 0</inkml:trace>
  <inkml:trace contextRef="#ctx0" brushRef="#br0" timeOffset="69513.084">1901 14846 1774 0,'0'0'39'0,"-6"8"8"0,0 0 1 0,0 2 3 0,-6 3-41 16,3 3-10-16,6 0 0 0,-12 5 0 0,3-2 64 0,4-1 10 16,-4 4 2-16,3-1 1 0,-3 3-19 0,3-1-4 15,-6-1-1-15,6 1 0 0,0 1-22 0,6 0-5 16,-12-3-1-16,9 0 0 0,0 0-25 0,3-2 0 0,-6-3 0 0,9 0 0 31,-6-3-131-31,6 0-31 0,0-2-6 0</inkml:trace>
  <inkml:trace contextRef="#ctx0" brushRef="#br0" timeOffset="70006.7089">2246 14899 1762 0,'0'0'50'0,"0"0"10"0,0 0-48 15,0 0-12-15,0 0 0 0,6 5 0 0,0 0 8 0,3 1-8 16,-3-4 11-16,3 1-11 0,3 0 16 0,-3-1-4 16,6-2-1-16,-3 0 0 0,2 0-11 0,-2 0 8 15,3 0-8-15,-3 0 8 0,0-2-8 0,3 2 0 16,-3-3 0-16,-3 3 8 0,6-3-23 0,-9 3-5 15,0 0 0-15,2 0-496 16,-2 0-98-16</inkml:trace>
  <inkml:trace contextRef="#ctx0" brushRef="#br0" timeOffset="70194.1937">2315 15028 1782 0,'0'0'39'0,"0"0"8"0,0 0 1 0,0 0 3 0,0 0-41 0,0 6-10 0,0 2 0 0,0-3 0 15,0-5 32-15,0 0 5 0,6 5 1 0,3 0 0 16,-4-2 2-16,4 0 1 0,-3-1 0 0,3 1 0 16,0 0-24-16,3-3-5 0,3 2 0 0,-6-2-1 15,3-2-38-15,-3-1-7 0,6 0-2 0,-3-2 0 16,2 2-129-16,1-2-27 0,0-3-4 0</inkml:trace>
  <inkml:trace contextRef="#ctx0" brushRef="#br0" timeOffset="70459.8469">2794 14608 1353 0,'0'0'29'0,"-3"8"7"0,0 2 0 0,0 3 4 0,3 1-32 0,-6 2-8 16,3-1 0-16,-3 4 0 0,6 2 28 0,-9 3 5 15,6 2 1-15,0 1 0 0,-3-1 24 0,0 3 5 16,3 0 1-16,0-2 0 0,-3 2-11 0,3-3-1 16,0 1-1-16,-3-1 0 0,6 1-17 0,-5-3-3 0,2-1-1 15,0-1 0-15,0-1-21 0,3-3-9 0,-3-2 8 0,3 0-8 32,0-3-22-32,3-2-10 0,0-3-1 0,3 0-543 0,-1-3-108 15</inkml:trace>
  <inkml:trace contextRef="#ctx0" brushRef="#br0" timeOffset="70834.8861">2958 14867 1760 0,'0'0'39'0,"-6"5"8"0,0 6 1 0,0-1 1 16,3 4-39-16,-6 2-10 0,3-1 0 0,0 4 0 15,-3-1 52-15,3 4 8 0,3-1 1 0,0 0 1 16,0-3-22-16,0 1-5 0,3-1-1 0,3-2 0 0,-3-2-17 0,3-1-3 16,3-5-1-16,0 0 0 0,3 0-13 0,0-3 0 15,0-5 0-15,3 3 0 0,0-6 0 0,2 0 0 16,-8-2 0-16,6 0 0 0,3-3 0 0,-3-3 0 16,-3 1 8-16,3-4-8 0,-3 1 8 0,0 3-8 15,-3-4 0-15,0 1 9 0,0 3-1 0,-6-4-8 16,0 4 12-16,-6-1-4 0,3-2 16 0,0 2 2 15,-3-2 1-15,0 2 0 0,-3-2 9 0,0 3 3 16,0-1 0-16,0 1 0 0,3-1-18 0,-3 3-3 16,3 0-1-16,0 0 0 0,0 3-17 0,0 0 0 15,3-1-13-15,3 6 5 16,0 0-45-16,0 0-9 0,0-5-2 0,0 5 0 16,0 0-63-16,3-5-13 0,3-1-2 0,0 4-437 15,3-4-87-15</inkml:trace>
  <inkml:trace contextRef="#ctx0" brushRef="#br0" timeOffset="71101.3541">3196 14827 918 0,'0'0'26'0,"3"8"6"16,-3 3-32-16,0-3 0 0,0 2 0 0,3 4 0 15,-3 1 92-15,3 1 13 0,-3 0 3 0,0 0 0 16,0 0-28-16,0 0-6 0,3 0-1 0,0-3 0 16,0 3-46-16,3-3-10 0,-4-2-1 0,4 2-1 15,0-5-15-15,3 0 8 0,3-3-8 0,0 0 0 16,-3-2 11-16,3-3-11 0,0-3 12 0,0 1-12 15,-3-4 27-15,0-2-2 0,3-2 0 0,-4 2 0 0,1-3 21 0,-3 1 4 16,0-4 1-16,0 1 0 0,0 0 33 0,-3 0 8 16,-3 0 0-16,-3-1 1 0,0 1 4 0,0 0 1 15,0 2 0-15,-6 1 0 0,0-4-33 0,1 4-6 16,-1-1-2-16,-3 1 0 0,0 2-36 0,0-3-7 16,0 3-2-16,-3 3 0 15,3 0-43-15,0 2-9 0,0 0-1 0,0 3-773 16,4 3-154-16</inkml:trace>
  <inkml:trace contextRef="#ctx0" brushRef="#br0" timeOffset="72100.0152">3901 14870 1490 0,'0'0'32'0,"0"0"8"0,0 0 0 0,0 0 3 0,0 0-35 0,0 0-8 0,0 0 0 0,0 0 0 15,0 0 68-15,0 0 12 0,0 0 3 0,-6-3 0 16,0 0-31-16,0 1-7 0,0-1-1 0,0 3 0 16,0 0-12-16,0 0-2 0,1 0-1 0,-1 3 0 15,0 2-16-15,0 0-3 0,0 1-1 0,3 4 0 16,-3 1-9-16,3-1 0 0,-3 4 0 0,3 1 0 15,3-1 0-15,-3 1 0 0,3 1-10 0,0-2 10 16,0 1 0-16,0-1-9 0,3-1 9 0,0 0 0 0,-3-2-8 16,6-1 8-16,-3-2-8 0,3-2 8 15,0-1-8-15,0-3 8 0,-6-2-8 0,6 0 8 16,3 0 0-16,-4-2 0 0,1-3 0 0,0-3 8 0,3 0 7 0,-3-3 1 16,0 1 1-16,0-4 0 0,0 1-8 0,0 2-1 15,0-2-8-15,0 3 12 0,0-4-4 0,-3 6 0 16,0 1-8-16,3-1 12 0,-6 8-12 0,0 0 0 15,0 0 0-15,0 0 0 0,0 0 12 0,0 0-4 16,0 0-8-16,0 0 12 0,6 5-12 0,0 0 0 16,-3 3 0-16,3-3 0 0,-3 3 0 0,3 0 0 15,0 0 0-15,0-2 0 0,2-1 0 0,-5 0 0 0,-3-5 0 16,6 8 0-16,0-5 0 0,3-1 0 0,-3 1 0 0,3 0 0 16,-3-3 0-16,3-3 0 0,0 0 0 0,0 1 0 15,0-1 0-15,0-2 0 0,0-1 0 0,3 4 9 16,-6-3-9-16,2 2 0 0,1-2 0 0,0 5 0 15,0-3-15-15,0 0 2 0,-3 3 0 0,3 0 0 32,-3 3-14-32,0 0-2 0,0-1-1 0,3 1 0 15,-6 5-6-15,6-3 0 0,-3 0-1 0,0 1 0 16,0 2 2-16,0 0 1 0,0 0 0 0,2 2 0 16,-2-2 0-16,0-3 0 0,0 3 0 0,0 0 0 0,3-3 21 0,-3 1 4 0,0-4 1 15,3 1 0-15,0-3 8 0,-3-3 0 0,3 3 8 16,-3-2-8-16,3-4 23 0,0 1 0 0,-3-3 0 0,0 0 0 15,2-2 5-15,1-1 0 0,-3 1 1 0,0-4 0 16,-3 4 24-16,3-3 5 0,-3-3 1 0,0 2 0 16,0-4 25-16,-3 2 6 0,-3-5 1 0,3 2 0 15,-3-2-13-15,0 0-2 0,-6 0-1 0,0 0 0 16,0 0-18-16,-2-1-3 0,-1 1-1 0,-3-3 0 16,3-2-39-16,-3 2-14 0,0 3 9 0,3-3-9 31,-6 0-21-31,6 3-10 0,-2 3-1 0,-1-1-790 0,3 1-158 0</inkml:trace>
  <inkml:trace contextRef="#ctx0" brushRef="#br0" timeOffset="73926.8029">5002 14589 1054 0,'0'0'23'0,"0"0"5"0,0 0 0 0,0 0 3 0,0-5-31 0,0 5 0 15,0 0 0-15,0 0 0 0,0 0 87 0,0 0 11 16,0 0 2-16,0 0 1 15,0 0-47-15,0 0-10 0,0 0-1 0,0 0-1 16,0 10-20-16,3 1-4 0,0-3-1 0,3 5 0 0,-3 6-1 0,3-3-1 0,0-1 0 0,0 1 0 16,-3 5-1-16,6-2 0 0,-3-3 0 0,0 0 0 15,0-3 1-15,3 3 0 0,-3-6 0 0,3 1 0 16,-3-3-1-16,0-3 0 0,0 1 0 0,3-4 0 16,0-2 33-16,-4 0 6 0,1-2 2 0,3-4 0 15,-3-2 1-15,0 0 1 0,0-2 0 16,0 2 0-16,0-5-25 0,0 2-6 0,0-5-1 0,0 0 0 15,0 0-13-15,-3 3-2 0,3 0-1 0,-3-3 0 16,3-2-20-16,-3-1-4 0,-3 1-1 0,3 4 0 31,0 1-110-31,0 2-22 0,-3 4-5 0,0 1-719 0</inkml:trace>
  <inkml:trace contextRef="#ctx0" brushRef="#br0" timeOffset="74161.6644">5133 14933 1450 0,'0'0'32'0,"-3"11"6"0,3-3 2 0,-3 2 1 0,3 1-33 0,0-1-8 0,0 4 0 0,0-1 0 15,0 0 49-15,0 0 8 0,0 3 2 0,0 0 0 16,0-3-16-16,3 3-3 0,-3-3-1 0,3 1 0 15,0-4-25-15,0 1-5 0,-3 2-1 0,3-5 0 16,0-3-17-16,0 3-4 0,0-3-1 0,-3-5 0 16,6 3-61-16,3 0-12 0,-3-6-2 0</inkml:trace>
  <inkml:trace contextRef="#ctx0" brushRef="#br0" timeOffset="74396.0652">5449 14780 1713 0,'0'0'37'0,"0"0"8"0,6 0 2 0,0 2 2 0,3-2-39 0,3 3-10 0,-3-3 0 0,3 3 0 16,-1-3 20-16,4 0 3 0,0 0 0 0,-3 0 0 15,3-3-14-15,0 0-9 0,3 1 12 0,-3 2-12 16,0-3 0-16,-4 0 0 0,4 3 0 0,-3-2 0 15,0-1 0-15,-3 0-22 0,0 1 3 0,0-1-509 16,-3 0-101-16</inkml:trace>
  <inkml:trace contextRef="#ctx0" brushRef="#br0" timeOffset="74599.2113">5470 14888 1818 0,'0'0'52'0,"0"0"10"15,0 0-50-15,0 0-12 0,0 0 0 0,0 8 0 16,0-8 40-16,3 5 4 0,3 1 2 0,0-1 0 16,0-2 3-16,3-1 1 0,-1 1 0 0,4 0 0 15,-3-1-22-15,3-2-5 0,0 0-1 0,3 0 0 0,-3 0-22 16,3 0 0-16,0-2 0 0,0-1-12 16,2 0-34-16,-2-2-7 0,0 0-2 0,0-3 0 15,0 2-50-15,0-2-11 0,0 1-1 0,0-4-1 0</inkml:trace>
  <inkml:trace contextRef="#ctx0" brushRef="#br0" timeOffset="74936.6061">6017 14616 1753 0,'0'0'38'0,"-5"2"8"0,-4 4 2 0,-3-1 2 0,3 3-40 0,0 0-10 0,-3 2 0 0,3 1 0 16,-3-1 50-16,3 4 8 0,3-1 2 0,-3 3 0 15,3 0-33-15,3 0-7 0,0-1 0 16,3 4-1-16,0-3-11 0,3 0-8 0,0 0 12 0,3-3-12 16,3-3 0-16,0-2 0 0,0 0 0 0,3 0 0 15,0-3 0-15,0-2 0 0,0 0 0 0,3-3 0 16,-4 0 0-16,1-3 0 0,3 0 8 0,-3-2-8 16,0 0 28-16,0 0-2 0,-3-3 0 0,0 0 0 15,0-3 23-15,-3 3 5 0,0 0 1 0,-3-2 0 16,0-1-13-16,0 3-2 0,0 0-1 0,-3-2 0 15,-3 4-16-15,3-2-3 0,-3 0-1 0,0 1 0 16,0 1-19-16,0-2 8 0,0 3-8 0,-3-3 0 16,3 3-19-16,0-3-10 0,0 0-3 0,0 0 0 15,0 0-132-15,0 0-26 0,3-2-6 0,0-4-701 16</inkml:trace>
  <inkml:trace contextRef="#ctx0" brushRef="#br0" timeOffset="75217.8903">6163 14084 1490 0,'0'0'32'0,"0"0"8"0,0 0 0 0,0 0 3 0,6 0-35 16,3 0-8-16,-3 5 0 0,3 0 0 0,0 3 21 0,3 0 3 16,0 5 0-16,3 1 0 0,0 4 11 0,2 1 2 15,1-1 1-15,-3 6 0 0,3 0-6 0,0 0 0 16,0 2-1-16,0 3 0 0,-3 3-11 0,-1 0-1 15,1 2-1-15,-3 1 0 0,-3-4-3 0,-3 4-1 16,-3 2 0-16,0 0 0 0,0-5 26 0,-3 5 4 16,0-3 2-16,-3 3 0 0,-3 0-9 0,0 0-1 15,-3 0-1-15,0-2 0 0,0-1-19 0,-3 0-4 16,1-5-1-16,2 3 0 0,-3 0-28 0,0 0-6 16,0-3-1-16,0-3-634 0,0 3-127 15</inkml:trace>
  <inkml:trace contextRef="#ctx0" brushRef="#br0" timeOffset="75910.1969">585 16452 1832 0,'0'0'40'0,"0"0"9"0,0 0 2 0,0 0 0 15,0 0-41-15,0 0-10 0,0 0 0 0,9 0 0 16,3 0 0-16,0 0-11 0,3 0 3 0,-3 5 0 0,6-5 8 16,-3 3-8-16,-1-1 8 0,7 1-8 0,-6-3 8 0,6 0 0 15,-3 0 0-15,3 0 0 0,0 0 0 0,-4 0 0 16,4-3 0-16,-3 3 0 0,3-2 0 0,0 2 0 15,-9-3 0-15,5 3 0 16,-8 0-32-16,6 0-5 0,-6 0-1 0,3 0-470 16,-6 3-93-16</inkml:trace>
  <inkml:trace contextRef="#ctx0" brushRef="#br0" timeOffset="76118.1115">606 16706 2012 0,'0'0'57'0,"6"5"12"0,6-2-55 0,0 2-14 16,6-5 0-16,-6 5 0 16,5 3 28-16,-5-8 2 0,6 8 1 0,3-3 0 15,-6-5 21-15,6 6 4 0,3-1 0 0,-4-2 1 0,1-3-40 0,0 5-8 16,0-5-1-16,0 0-8 0,3 0 0 0,-4 0-11 15,4-5 0-15</inkml:trace>
  <inkml:trace contextRef="#ctx0" brushRef="#br0" timeOffset="91664.1428">2294 16155 1483 0,'0'0'32'0,"0"0"8"0,-6-2 0 0,0-1 2 0,0-2-34 0,0 5-8 0,3-3 0 0,3 3 0 16,-3 0 52-16,-6-2 8 0,3 2 1 0,0-3 1 15,0 3-23-15,0 0-5 0,-3-5-1 0,3 5 0 16,3 0-7-16,-5 0-2 0,-1 5 0 0,6-5 0 16,-9 3 9-16,3-1 2 0,0 1 0 0,0 2 0 15,0 0-4-15,0-2-1 0,-3 8 0 0,3-1 0 0,0 1-10 0,0 2-1 16,3 0-1-16,-3 8 0 0,4-2-10 0,2 0-8 16,0 2 12-16,3 3-12 0,0-3 0 0,0 8 0 15,0-5 0-15,0 2 0 0,6-2 0 0,-4 0 0 16,4-1 0-16,0 1 0 0,0-3 0 0,3 3-9 15,0-5 9-15,-3-3 0 0,3 2 0 0,3-5-10 0,-3 1 10 16,3-6 0-16,-3 2-10 0,3-7 10 0,0 2-8 16,-1-5 8-16,4-5 0 0,-6 2 0 0,3-7 9 0,0 2-9 15,0-3 28-15,0-2-2 0,3-3 0 0,-6-3 0 16,3 6 7-16,-6 0 2 0,6 0 0 0,-1-6 0 16,-8 6-9-16,3-3-2 0,-6-2 0 0,3 2 0 15,0-5-2-15,-3-1-1 0,-3-1 0 0,0 1 0 16,0 4-9-16,-3-3-1 0,0 2-1 0,-2 1 0 15,2 2-10-15,-3 0 12 0,0 0-12 0,3 5 12 16,0-2-12-16,0 0-11 0,-3 2 3 0,3 1 0 16,3-1-99-1,-3 3-19-15,6 3-4 0,-9-3-566 0,6 3-114 0</inkml:trace>
  <inkml:trace contextRef="#ctx0" brushRef="#br0" timeOffset="91970.5427">2586 16452 1586 0,'0'0'44'0,"5"8"12"0,-5-8-45 0,0 5-11 15,6 3 0-15,-6-3 0 0,6 1 53 0,-6 1 9 16,0-7 2-16,3 6 0 0,0-1 13 0,-3-5 3 16,0 0 1-16,0 0 0 0,0 0-32 0,0 0-6 0,0 0-2 0,0 0 0 15,-3 8-23-15,3-8-5 16,0 0-1-16,0 0 0 0,0 0-27 0,0 0-5 0,0 0-2 0,0 0 0 16,0-8-107-16,0 3-22 0,0-3-4 0,3-3-650 15</inkml:trace>
  <inkml:trace contextRef="#ctx0" brushRef="#br0" timeOffset="92526.4016">2770 16087 1960 0,'0'0'56'0,"0"0"11"0,0 0-54 0,0 0-13 0,-9 0 0 0,9 0 0 16,-6 2 44-16,6-2 5 0,-6 3 2 0,6-3 0 15,0 0 9-15,0 0 3 0,0 0 0 0,0 0 0 32,0 0-27-32,0 0-4 0,0-5-2 0,-3-3 0 0,3 2-18 15,0-1-3-15,3 1-1 0,-3-2 0 0,6 0 0 0,-3-2 0 16,3 4 0-16,0-1 0 0,0 1 0 0,0-2-8 16,3 6 12-16,0-4-4 0,0 4-8 0,3-1 0 15,-3 0 0-15,5 3 0 0,-2 0-11 0,3 3 11 0,-9 0-8 0,6 2 8 16,0 0 0-16,0 1-10 0,-3 2 10 0,3 2 0 15,0-2-13-15,-3 5 4 0,0-2 1 0,-1 2 0 16,1 3-4-16,-3 2 0 0,3 1 0 0,-3 2 0 16,0 3 3-16,-3 2 0 0,-3 1 0 0,0-1 0 15,0 3 9-15,0-2 0 0,-3 5 0 0,3-3 0 16,-3 0 0-16,0-3 0 0,0 1 0 0,0-1 0 16,0-2 0-16,-3-3 8 0,3 3-8 0,0-3 0 15,-6-8 0-15,9 6 0 0,-8-6 0 0,2 0 0 16,0-5 0-16,0 6 9 0,-3-9-9 0,3 0 0 15,-3-2 12-15,3-3-4 0,-3-5 0 0,0 2-8 16,0-5 0-16,0-3 0 0,0 3 0 0,3 0-9 16,0-2 9-16,0-3-10 0,0-1 10 0,3 7-10 15,0-4 10-15,3 6-8 0,0-3 8 0,0 2-8 16,3 4 8-16,-3 2 9 0,6-6-1 0,0 6-8 16,3 0 14-16,-3-2-4 0,6 4-1 0,3-2 0 0,9 0-9 0,-9 6 10 15,3-1-10-15,5-2 10 0,-2 5-10 0,3-3 10 16,0 0-10-16,3-2 10 0,-4 2-10 0,7 0 10 15,0 1-10-15,-3-1 10 0,0-2-10 0,2 5 0 16,-5-3 0-16,3 3-731 16,0-3-143-16</inkml:trace>
  <inkml:trace contextRef="#ctx0" brushRef="#br0" timeOffset="105645.4446">14584 4326 1314 0,'0'0'28'0,"0"0"7"0,0 0 1 0,0 0 1 0,-6-5-29 0,6 5-8 0,0 0 0 0,0 0 0 15,0 0 23-15,0 8 3 0,3 0 1 0,-3 5 0 16,3 3 1-16,3 5 1 0,-3 0 0 0,3 0 0 16,-3 3 23-16,3 0 4 0,0 0 0 0,0 2 1 15,0 3-11-15,-3 0-2 0,0 3-1 0,0 0 0 16,3-1-14-16,-6 12-2 0,3-6-1 0,-3-3 0 16,3-2-12-16,-3-6-2 0,-3-2-1 0,3 3 0 15,0-6-11-15,0 0 8 0,0-2-8 0,0-1 8 16,0-5-8-16,0-2 0 0,0 0 0 0,0-6 8 15,0-3-29-15,0-2-7 0,0 0 0 0,0 0-1 16,0 0-124-16,0-2-25 0,0-1-5 0</inkml:trace>
  <inkml:trace contextRef="#ctx0" brushRef="#br0" timeOffset="105982.4285">14301 4315 1609 0,'0'0'35'0,"0"0"7"0,0-5 2 0,3-3 2 0,3 0-37 0,0-2-9 0,3-4 0 0,0 1 0 15,3 0 20-15,6 0 1 0,0 5 1 0,-1-3 0 16,4-2-12-16,0 5-2 0,6 0-8 0,-3 3 12 16,6 7-2-16,-4-2-1 0,-2 6 0 0,3-4 0 15,0 6-9-15,-3 0 8 0,-4 0-8 0,1-3 8 16,-3 3 2-16,0 3 0 0,-3 0 0 0,-3-1 0 15,0 1 16-15,-3 5 3 0,-1-1 1 0,-5 7 0 16,-3-4 2-16,0 3 1 0,-3-2 0 0,0-1 0 16,-5 6-5-16,-1-3 0 0,0 3-1 0,-3-3 0 15,0 3-6-15,0-3-1 0,0 0 0 0,0 1 0 16,0-4-5-16,3 1-2 0,-3-3 0 0,3-6 0 0,1 1-13 0,-1-6-10 16,0 3 2-16,3-8 0 15,0 0-114-15,6 0-22 0,0 0-5 0,0-11-683 0</inkml:trace>
  <inkml:trace contextRef="#ctx0" brushRef="#br0" timeOffset="106242.0163">15099 3918 1332 0,'0'0'29'0,"-6"16"7"0,0 8 0 0,-3-3 1 0,3 1-29 0,-6 1-8 0,3 1 0 0,-3 5 0 15,1 3 59-15,-1 5 10 0,3 0 3 0,-3 3 0 16,3-1 20-16,0 1 4 0,6 0 0 0,-3 5 1 16,0 2-14-16,3-2-3 0,3-5-1 0,3 5 0 15,0 0-30-15,6-5-5 0,0-1-2 0,3-2 0 16,0-5-24-16,0-3-5 0,0-2-1 0,2-6 0 16,1 0-12-16,0-2 0 0,0-6 0 0,3 0 0 15,-3 0-9-15,3-2-5 0,-3-6-1 0,2 0 0 31,1 1-101-31,0-4-21 0,3 1-4 0,-3-3-768 0</inkml:trace>
  <inkml:trace contextRef="#ctx0" brushRef="#br0" timeOffset="106796.7289">15313 4284 1538 0,'0'-27'44'0,"0"27"8"0,-3 8-41 0,3-3-11 0,0-5 0 0,0 8 0 0,0 0 28 0,3 3 4 16,0-1 1-16,3 4 0 15,0 2 17-15,0 2 3 0,6 3 1 0,3 3 0 0,0 2 2 0,0 1 1 0,0-1 0 0,2 1 0 16,1-1-17-16,0 1-3 0,-3 5-1 0,0-6 0 16,0 0-19-16,0-2-4 0,0-3-1 0,-4 1 0 15,-2-4-12-15,3 1 8 0,-3-6-8 0,0 3 0 16,0-3 8-16,-3 0-8 0,0-2 0 0,0-3 0 15,0 0 0-15,-3-3-12 0,0 0 1 0,-3-5 0 32,0 0-51-32,0 0-10 0,0 0-3 0,3-2-807 0</inkml:trace>
  <inkml:trace contextRef="#ctx0" brushRef="#br0" timeOffset="107018.0458">15620 4278 1609 0,'-9'32'35'0,"3"-19"7"0,3-5 2 0,-3 5 2 0,3-2-37 0,-3 8-9 0,-3 2 0 0,3 0 0 15,0 0 60-15,-3 3 9 16,0 0 3-16,1 2 0 0,2 3-8 0,-3 0-2 0,-3-2 0 0,3 2 0 16,3 0-20-16,0-3-4 0,0 1-1 0,3-3 0 0,0 0-21 0,0-6-4 15,0 1 0-15,3-4-1 0,0 1-19 0,3-2-4 16,0-6-1-16,3 2 0 15,0-5-59-15,0 1-12 0,3-4-3 0,0-2-812 16</inkml:trace>
  <inkml:trace contextRef="#ctx0" brushRef="#br0" timeOffset="107223.6141">15882 4395 1724 0,'-3'-21'48'0,"3"21"12"0,0 0-48 0,6 5-12 0,3-5 0 0,-9 0 0 16,0 0 31-16,15 3 3 0,-1-3 1 0,1 0 0 31,-3 0 5-31,3 0 2 0,0-3 0 0,3 0 0 16,-3 1-21-16,0-4-4 0,0 1-1 0,-1-3 0 16,-2 5-16-16,3 1 8 0,-6-1-8 0,3 0 0 0,0 3-13 0,-6 0-10 15,3 3-1-15,-9-3-556 16,0 0-112-16</inkml:trace>
  <inkml:trace contextRef="#ctx0" brushRef="#br0" timeOffset="107402.1616">15915 4559 1638 0,'3'8'36'0,"0"2"7"0,2-10 1 0,-5 0 3 16,0 0-38-16,12 6-9 0,-3-6 0 0,3 0 0 15,3 0 58-15,-3-3 10 0,0 0 1 0,3 1 1 16,-3-1-32-16,3 0-6 0,-4-2-2 0,1 0 0 15,3-3-30-15,0 3 0 0,-3-3-8 0,0 2 8 16,3-2-138-16,-3 0-21 0,3 3-4 0</inkml:trace>
  <inkml:trace contextRef="#ctx0" brushRef="#br0" timeOffset="107621.1397">16355 4194 1515 0,'-6'2'33'0,"6"-2"7"0,0 19 2 0,0-1 1 0,-6-2-35 0,6 0-8 16,0-3 0-16,0 6 0 0,3-1 72 0,-3 4 13 16,-3-7 3-16,3 7 0 0,0-1-17 0,0 3-3 15,-6-3-1-15,6 0 0 0,0 3-16 0,0 2-3 0,-3-2-1 0,3 0 0 16,0-3-18-16,3 3-3 0,0-6-1 0,-3 3 0 16,0-2-25-16,3-6 0 0,3 3 0 0,3-5 0 31,-3 2-22-31,3-8-10 0,0 3-1 0,0-5-1 15,0 2-120-15,0-5-24 0,-3-3-5 0</inkml:trace>
  <inkml:trace contextRef="#ctx0" brushRef="#br0" timeOffset="108196.7847">16578 4289 1346 0,'3'26'29'0,"-3"-26"7"0,0 0 0 0,-3 11 3 0,0 0-31 0,-3-4-8 0,3 4 0 0,-3 2 0 15,1 1 75-15,2-1 13 0,3 0 4 0,-3 3 0 16,0 2-12-16,3 1-3 0,3-3 0 0,0 0 0 16,0 2-25-16,-1-2-4 0,4-3-2 0,0 3 0 15,3-3-25-15,0 3-5 0,0-3 0 0,0 1-1 0,3-1-15 0,0-5 8 16,0-3-8-16,0-2 0 0,-3-1 11 0,3-2-11 16,-1 0 12-16,-5 0-12 0,-9-2 20 0,9-3-4 15,6-3 0-15,-6-3 0 0,-3-2 11 0,-3 0 1 16,-3 2 1-16,3-2 0 0,3 2 3 0,-3 1 0 15,-6-4 0-15,0 6 0 0,3 3-9 0,-6-5-2 16,1-4 0-16,2-2 0 0,-3 6-13 0,3-3-8 16,0-1 8-16,0 4-8 15,0-1-24-15,0 1-8 0,3-1-3 0,0 0 0 16,0 4-53-16,3-4-12 0,3 3-1 0,3 3-1 16,3-3-42-16,0 2-9 0,-3 4-2 0,3-1 0 15,5 6 11-15,-2-3 1 0,0 0 1 0,3-5 0 16,3-6 0-16,-6 0 0 0,-6 1 0 0,3 4 0 15,6 4 36-15,0-1 7 0,-6 1 2 0,-9 2 0 0,0 0 168 0,5 2 33 0,7 3 8 16,-6 1 0-16,-6 4 21 0,3-2 4 0,0 3 1 0,0-3 0 16,0 0-22-16,-3 5-5 0,-3 3-1 0,3 0 0 15,6-6-10-15,-3 1-1 0,-6 5-1 0,6 0 0 16,0-3-31-16,3 3-7 0,0-6 0 0,-3 1-1 16,3 2-34-16,0-5-6 0,3 0-2 0,0 0 0 15,-3 0-7-15,3-5-2 0,3-1 0 0,0-2 0 16,-1 0 16-16,-2-2 4 0,0-4 0 0,3 1 0 15,0 0 9-15,-6-1 3 0,0-4 0 0,0-1 0 16,3 1 3-16,-6-1 1 0,-6 0 0 0,3-2 0 16,-3 3-10-16,3-4-2 0,-6 1 0 0,3 3 0 15,-6-6-20-15,3 3-4 0,0-1 0 0,-3 1-8 16,0 2-69-16,0-2-21 0,3 0-4 0,-3 0-989 16</inkml:trace>
  <inkml:trace contextRef="#ctx0" brushRef="#br0" timeOffset="109069.672">17209 3614 1299 0,'0'0'28'0,"0"0"7"16,0-5 1-16,0 0 0 0,-3 2-28 0,3 3-8 0,0 0 0 0,6-8 0 15,3 5 40-15,-3 3 8 0,-6 0 0 0,9 6 1 16,9-1 4-16,-3 3 1 0,0 3 0 0,0 7 0 16,8 1-2-16,-2 7-1 0,3 3 0 0,0 3 0 15,3 2-23-15,-3 6-5 0,-1 0-1 0,1 2 0 16,0 0-3-16,-3 3-1 0,-6 3 0 0,0 0 0 15,2-3 1-15,-5-1 0 0,-3 1 0 0,-3 0 0 0,-3-2 17 16,0 2 3-16,-3-3 1 0,0 3 0 0,-6-3-8 0,-3 3 0 16,3-2-1-16,0-6 0 0,3 0-18 0,0-5-3 15,-3-3-1-15,4-6 0 16,4-1-29-16,-2-1-5 0,-2-5-2 0,4-3-654 16,4-3-131-16</inkml:trace>
  <inkml:trace contextRef="#ctx0" brushRef="#br0" timeOffset="109799.1877">18299 3847 1269 0,'0'0'36'0,"0"0"8"0,0 0-36 0,0 0-8 0,-6 3 0 16,3 5 0-16,0 0 44 0,3 5 6 0,0 0 2 0,3 6 0 15,3 4 12-15,-3 4 2 0,3 2 1 0,0 0 0 16,-3 5-14-16,6 3-2 0,-3 1-1 0,-3 1 0 16,2 1-3-16,1-3-1 0,-3 0 0 0,3-3 0 15,-3 3-2-15,0-2 0 0,0-3 0 0,0-3 0 16,0 2-18-16,0-4-4 0,0 2-1 0,-3-3 0 15,6-2-21-15,-3-3 9 0,0-2-9 0,0-3 0 16,0-3 0-16,0-5 0 0,3 0-10 0,-6-8 10 16,0 0-85-1,0 0-10-15,6-5-1 0</inkml:trace>
  <inkml:trace contextRef="#ctx0" brushRef="#br0" timeOffset="110104.9317">18239 3839 1306 0,'0'0'28'0,"6"-5"7"0,6 2 1 0,3-2 1 0,0 0-29 0,6-1-8 0,3 1 0 0,-1 5 0 16,4 0 44-16,0 0 7 0,0 0 1 0,2 5 1 15,1 1-17-15,0 2-4 0,0 2-1 0,0 3 0 16,-1-2-13-16,-5 2-2 0,-3 0-1 0,0 3 0 15,0 0 8-15,-4 0 1 0,-5 5 1 0,-3-2 0 16,-3-1 11-16,-3 1 1 0,-3-1 1 0,-3 6 0 16,-3-3 4-16,-3 3 1 0,-3 0 0 0,1 2 0 15,-4-2-7-15,0 0-2 0,-3 0 0 0,3-3 0 0,-3-5-16 16,3 0-3-16,0-3-1 0,4-3 0 0,-1 1-14 16,0-6 0-16,0 1 0 0,3-4 0 15,3-2-145-15,0-2-23 0,0-4-4 0</inkml:trace>
  <inkml:trace contextRef="#ctx0" brushRef="#br0" timeOffset="110366.476">19028 3614 1496 0,'0'0'42'0,"-3"8"10"0,-3-3-41 0,3 6-11 15,-3 0 0-15,0 2 0 0,0 5 44 0,-3 4 6 16,0 1 2-16,3 4 0 0,-2 5 9 0,2-1 3 16,-3 6 0-16,3 0 0 0,0 0 3 0,0 3 1 15,0 0 0-15,3 2 0 0,3-2-17 0,0 0-3 16,0-1-1-16,3-2 0 0,3-2-21 0,0-4-4 0,-3 1-1 16,6-3 0-16,0 0-9 0,0-2-3 0,2-1 0 0,-2-5 0 15,6 1-9-15,0-1-14 0,0-3 3 0,3 1 1 31,3-3-150-31,5 0-29 0,-2-1-7 0</inkml:trace>
  <inkml:trace contextRef="#ctx0" brushRef="#br0" timeOffset="111096.8428">19370 4003 1101 0,'3'19'31'0,"0"-9"7"0,-3 3-30 0,6 3-8 0,-3 0 0 0,0 3 0 16,3 2 51-16,0 0 9 0,-3 0 1 0,6-2 1 0,-3-1 3 0,3-2 1 16,-3-3 0-16,3 1 0 0,-3-4-16 0,3-2-3 0,0 0-1 0,0-3 0 15,-1-5-8-15,-2 0-2 0,3 0 0 0,0-5 0 16,0-3 10-16,3 0 2 0,-3-2 0 0,0-6 0 15,0 0-12-15,0-5-1 0,-3 0-1 0,3-3 0 16,3 0-2-16,0-3-1 0,-4 1 0 0,-2-3 0 16,3-3 9-16,-3 0 3 0,0 1 0 0,-3 2 0 15,0-3-16-15,0 5-3 0,-3 1-1 0,0 5 0 16,0 2-23-16,0 1 0 0,0 2 0 0,0 5 0 16,-3 1-34-1,3 2-11-15,0 8-3 0,0 0-652 0,0 0-132 0</inkml:trace>
  <inkml:trace contextRef="#ctx0" brushRef="#br0" timeOffset="111331.287">19626 4196 1605 0,'0'0'45'0,"0"0"11"0,-6 8-45 0,6 0-11 0,-3 3 0 0,0 2 0 16,3 0 64-16,0 0 10 0,0 3 2 0,3 0 1 15,0 0-11-15,-3 0-2 0,3 2-1 0,0 1 0 16,3 0-37-16,-3-1-7 0,3 1-2 0,0-1 0 16,0-2-17-16,3 0 0 0,0 0 0 0,0 2-9 15,0-2-22-15,3-3-4 0,-3 3-1 0,0-3 0 16,0-2-118-16,-1 0-24 0,4-3-5 0</inkml:trace>
  <inkml:trace contextRef="#ctx0" brushRef="#br0" timeOffset="111675.0723">20037 4072 1998 0,'0'0'44'0,"0"0"8"0,0 0 3 0,0 0 1 0,0 0-44 0,0 0-12 16,0 0 0-16,9-3 0 0,0 1 26 0,3-1 3 0,3 0 1 0,3 1 0 16,-1-1 10-16,1-2 1 15,0 2 1-15,3-2 0 0,0 2-28 0,0-2-6 16,-3 0 0-16,-4-1-8 0,4 4 10 0,-3-1-10 0,-3 0 8 0,0 1-8 15,0-1-9-15,-3 3-7 0,0 0-2 0,-9 0 0 32,0 0-146-32,6 5-30 0,-3 3-6 0,-6 0-591 0</inkml:trace>
  <inkml:trace contextRef="#ctx0" brushRef="#br0" timeOffset="111815.7122">20174 4199 1404 0,'-12'11'31'0,"9"-6"6"0,-3 3 2 0,3 0 0 15,0 0-31-15,0-3-8 0,3 3 0 0,0 0 0 16,0-8 103-16,0 5 19 0,3 0 4 0,3 1 1 15,3-4-42-15,0 1-8 0,0-3-1 0,3 0-1 16,0-3-35-16,3 1-8 0,-3-1 0 0,2 0-1 16,1-2-31-16,0 0 0 0,0 0 0 0,0-1 0 15,0 1-137-15,0-3-24 0,3-3-5 0</inkml:trace>
  <inkml:trace contextRef="#ctx0" brushRef="#br0" timeOffset="112108.3597">20704 3918 1448 0,'0'0'41'0,"-3"6"9"0,0 2-40 0,-3 2-10 0,0 4 0 0,0 1 0 16,0 1 64-16,0 0 12 0,0 3 1 0,0-1 1 0,3 3-9 0,0 1-1 16,-3-4-1-16,6 6 0 0,3-3-19 0,0 0-4 15,3-2-1-15,0-1 0 0,3 1-29 0,0-3-6 16,3-3 0-16,-3-3-8 0,3-2 8 0,0 0-8 15,3-2 0-15,-1-4 0 0,1 1 20 0,0-6-2 16,-3 1-1-16,3-4 0 0,-3 1 12 0,0-3 3 16,-3-2 0-16,0-1 0 0,0-2 14 0,-3-1 3 15,0-1 1-15,-6 1 0 0,0 1 6 0,0 0 0 16,-6 0 1-16,-3-1 0 0,0 1-33 0,0 0-8 0,-3 0 0 0,0 0-1 31,0-1-35-31,3 1-8 0,-3 0 0 0,3 0-1 16,0-3-179-16,-3-3-36 0,4 1-8 0</inkml:trace>
  <inkml:trace contextRef="#ctx0" brushRef="#br0" timeOffset="112358.3867">20784 3437 1668 0,'0'0'47'0,"9"3"11"0,3-1-46 0,0 4-12 0,6 1 0 0,3 1 0 15,-1 3 95-15,4 2 17 0,0 6 3 0,0-3 1 16,3 2-42-16,-3 3-8 0,2 3-2 0,-2 0 0 16,0 2-27-16,-3 3-5 0,-3 3-2 0,-3 0 0 15,-1 5 12-15,-2 0 2 0,-3 0 1 0,-3 3 0 16,-3-1-25-16,0 1-6 0,-3-3-1 0,0 3 0 0,-3 0-3 0,-3 2-1 16,0 0 0-16,-3 3 0 0,3 0-9 0,-3-2 0 15,1 2 0-15,-4 0-768 16,3-3-159-16</inkml:trace>
  <inkml:trace contextRef="#ctx0" brushRef="#br0" timeOffset="113042.8022">16504 5993 645 0,'0'0'18'0,"6"-5"5"0,3 2-23 0,-3-2 0 0,0-1 0 0,3 4 0 16,-3-4 120-16,3 1 19 15,-4 2 4-15,4-2 1 16,0 2-19-16,-3 1-3 0,3 2-1 0,-3-3 0 0,6 3-33 0,0 0-8 0,0 0 0 0,3 0-1 16,-3 0-27-16,6 3-6 0,-1-3-1 0,1 0 0 15,-3 0-19-15,3 0-4 0,6 0-1 0,0 0 0 16,2 0-13-16,-2 0-8 0,3 0 8 0,0-3-8 15,3 1 0-15,-7-1 8 0,-2 3-8 0,0-3 0 16,0 1 0-16,0 2 0 0,0-3 0 0,-7 3 0 16,-2-3-23-1,3 1-9-15,-3 2-1 0,-3 2-575 0,-9-2-114 0</inkml:trace>
  <inkml:trace contextRef="#ctx0" brushRef="#br0" timeOffset="113250.4152">16700 6350 1937 0,'0'0'55'0,"0"0"12"0,0 0-54 0,9 3-13 15,-3-3 0-15,6 2 0 0,6 1 25 0,0-3 3 0,0-3 0 16,3 1 0-16,2-6 17 0,4 2 4 0,3-2 1 0,3 1 0 16,-7-1-22-16,4-3-4 0,3 3 0 0,-3 0-1 15,0 0-23-15,-1-2 8 0,1 2-8 0,3 0 0 31,3 0-88-31,-1 3-21 0,-5-3-5 0</inkml:trace>
  <inkml:trace contextRef="#ctx0" brushRef="#br0" timeOffset="113859.8291">18189 5646 1256 0,'0'0'28'0,"0"0"5"0,0 0 2 0,0 0 0 0,-3 6-35 0,0-1 0 0,-3 0 0 0,3 3 0 15,-3 0 48-15,0 3 4 0,3 2 0 0,0 3 0 16,-3 5 0-16,3-3 0 0,0 4 0 0,3 1 0 16,0 4-8-16,3-1-2 0,0 6 0 0,3 2 0 15,3-2-3-15,0 0-1 0,0 0 0 0,3-3 0 16,0-5-18-16,2-1-3 0,1-1-1 0,0-4 0 16,3-2-5-16,0-3-2 0,0 0 0 0,-3-5 0 15,2 0 4-15,-2-5 1 0,0-3 0 0,0 0 0 16,0-3 10-16,-3-5 1 0,0 0 1 0,-3-2 0 15,3-1 4-15,-3-2 1 0,0-3 0 0,-7 0 0 16,1-2 0-16,0-1 0 0,0-2 0 0,-3 0 0 16,-3-3 2-16,-3 0 1 0,4 0 0 0,-7 3 0 15,-3 0-10-15,0 3-3 0,0-1 0 0,-3 3 0 16,0-2-9-16,0 4-3 0,-3 1 0 0,3 3 0 0,1-1-9 0,2 3 0 16,3 3 0-16,0 0 0 15,0 2-49-15,3 0-3 0,0 3 0 0,6 0-685 16,0 0-138-16</inkml:trace>
  <inkml:trace contextRef="#ctx0" brushRef="#br0" timeOffset="114108.8427">18754 5823 1695 0,'0'0'37'0,"0"0"8"0,0 6 2 0,-3-1 1 0,0 3-39 0,0-3-9 0,3 3 0 0,-6 0 0 16,3 3 70-16,0-3 12 0,3 0 2 0,0 2 1 15,0-2-37-15,0-3-8 0,0 3-2 0,3-2 0 16,-3-6-26-16,3 8-4 0,-3-8-8 0,6 5 11 16,3 0-11-16,-3 0 0 0,0-2 0 0,3 0 0 15,-3-3-132-15,3 0-23 0,0 0-4 0,0 0-637 16</inkml:trace>
  <inkml:trace contextRef="#ctx0" brushRef="#br0" timeOffset="114645.2875">19138 5583 1698 0,'0'0'48'0,"-6"2"11"0,-3 1-47 0,-3 0-12 0,3 2 0 0,1 0 0 16,-1 3 71-16,-3-3 12 0,3 3 2 0,3 0 1 15,-3 0-26-15,3 0-6 0,0 0-1 0,3 3 0 16,0-3-32-16,3 2-6 0,3 1-2 0,0-3 0 16,0 2-13-16,3-2 0 0,0 3 0 0,6-1 0 0,-3 1 0 0,6-3-8 15,2 3 8-15,1-3 0 0,3-1-10 0,-3 1 10 16,6 0-8-16,-3 0 8 0,-4-2 0 0,1 4 0 15,0-2 0-15,0 0-8 0,-3 3 8 0,-3-1 0 16,0-2 0-16,-3 3 0 0,3 2 0 0,-6-2 0 16,0 2 0-16,-4-3 0 0,1 4 16 0,-3-1-2 15,0 0 0-15,-3 0 0 0,1 0 29 0,-4 1 5 16,0-1 2-16,0-2 0 0,-3 2-5 0,0 0-1 16,3 0 0-16,-3-2 0 0,0-3-12 0,3 2-4 15,-3-2 0-15,3-2 0 0,0-1-16 0,0 0-3 16,0-2-1-16,6-3 0 15,-6 2-30-15,6-2-6 0,-6 0-2 0,0-5 0 16,3 2-157-16,-3-4-31 0,4-4-6 0,-4-2-2 0</inkml:trace>
  <inkml:trace contextRef="#ctx0" brushRef="#br0" timeOffset="114796.6198">19076 5678 1594 0,'0'0'45'0,"6"-5"10"0,3-3-44 0,2-3-11 0,4 3 0 0,0-5 0 16,6 0 60-16,0 0 9 0,3-3 3 0,2 0 0 15,1 0-13-15,-3 0-3 16,3 3 0-16,0-3 0 0,2 5-56 0,-2-2 0 0,0 5-17 0,-3 3 4 16</inkml:trace>
  <inkml:trace contextRef="#ctx0" brushRef="#br0" timeOffset="115665.3035">17998 5562 1173 0,'0'0'25'0,"-3"7"6"0,-3-1 1 0,0 2 2 0,0 2-34 0,0 1 0 16,-3-1 0-16,1 6 0 0,2 0 64 0,-3 5 5 16,3 1 2-16,-3 1 0 0,0 1-17 0,0 3-3 15,3-4-1-15,0 7 0 0,0-1 14 0,3 5 4 16,0 0 0-16,3 6 0 0,-3 0-14 0,6 0-2 15,0-1-1-15,3 1 0 0,6 0-29 0,0-3-6 16,0 2 0-16,0-2-1 0,5-2-15 0,4 2 0 16,-3-3 0-16,6-2-10 15,6 0-121-15,0-3-24 0,2 0-5 0</inkml:trace>
  <inkml:trace contextRef="#ctx0" brushRef="#br0" timeOffset="116163.4084">19847 5255 1414 0,'0'0'31'0,"6"8"6"0,0 2 2 0,5 6 1 0,1 0-32 0,6 2-8 16,-3 1 0-16,9 2 0 0,0 0 29 0,-1 3 4 0,1 5 1 16,3 0 0-16,-3 3-15 0,3 0-3 0,-3 2-1 0,-1 3 0 15,-2-2 1-15,-3 2 1 16,-6-3 0-16,-3 3 0 0,0-2 19 0,-6 2 3 15,-3 0 1-15,0 2 0 0,-3 1-4 0,-3 0 0 0,0-3 0 0,-3 0 0 16,3-6-16-16,-3 4-3 0,3-3-1 0,-3-6 0 31,3-2-97-31,0 0-20 0,0-6-4 0</inkml:trace>
  <inkml:trace contextRef="#ctx0" brushRef="#br0" timeOffset="116569.5051">20623 5191 1562 0,'0'0'34'0,"-5"3"7"0,-1-1 2 0,-3 1 1 0,-3 2-35 0,3 1-9 16,-3 2 0-16,0 5 0 0,0-3 72 0,0 6 12 16,-3 3 2-16,0-1 1 0,-2 3-14 0,2 3-2 0,-3 0-1 0,3 5 0 15,3 3-18-15,0 5-3 0,-3 3-1 0,3-1 0 16,3 1-6-16,0 0-2 0,4-1 0 0,2 1 0 15,0-5-19-15,3 2-4 0,3-6-1 0,2 4 0 16,1-4-16-16,6 1 0 0,0-3 8 0,3 3-8 31,3-5-22-31,3-4-8 0,0-1-2 0,5-4 0 16,4-2-124-16,0 0-24 0,0-3-6 0,0-2-691 0</inkml:trace>
  <inkml:trace contextRef="#ctx0" brushRef="#br0" timeOffset="117168.5265">20945 5519 1339 0,'0'0'29'0,"0"0"7"0,-9 3 0 0,0-3 2 0,0 0-30 0,3 0-8 16,-3 3 0-16,0 2 0 15,3-3 36-15,0 1 7 0,-2 2 1 0,-1 1 0 0,6-1 8 0,-3 3 1 16,-3 0 1-16,3 2 0 0,0 6-15 0,3 0-3 15,3 3-1-15,-3-1 0 0,-3 6-12 0,6 0-3 16,0 0 0-16,3 2 0 0,-3-2-4 0,6 0-2 16,0 0 0-16,3-3 0 0,0 0-6 0,0 0-8 15,0-5 11-15,2-3-11 0,4 0 8 0,0-2-8 16,-3 0 0-16,3-6 0 0,-3-3 12 0,0-2-12 16,3-5 12-16,-3 0-12 0,-1-3 24 0,-2-3-3 15,3-2 0-15,-3 0 0 0,0-3 6 0,-3 0 1 0,0-2 0 16,-3 2 0-16,0-3-3 0,0 1 0 0,-3 2 0 0,-3-3 0 15,0 3-10-15,-3 1-3 0,-3-4 0 0,3 1 0 16,-3 2-12-16,0-3 0 0,3 3 0 0,-3 0 0 31,4 6-128-31,-1-1-26 0,3 1-5 0</inkml:trace>
  <inkml:trace contextRef="#ctx0" brushRef="#br0" timeOffset="117360.0081">21374 5665 1609 0,'0'8'35'0,"-3"0"7"0,-6-3 2 0,6 3 2 0,-3 0-37 0,3 0-9 16,0 0 0-16,0 0 0 0,3-8 0 0,0 10 0 15,0-10 0-15,0 5-478 16,6-2-93-16</inkml:trace>
  <inkml:trace contextRef="#ctx0" brushRef="#br0" timeOffset="117846.7059">21513 5387 1602 0,'0'0'35'0,"-3"-3"7"0,-2 1 2 0,2-1 1 0,-3-2-36 0,3-1-9 0,3 1 0 0,-3 2 0 16,3-4 26-16,3 1 3 0,0-2 1 0,0 0 0 15,0 0-2-15,3 0 0 0,-1 1 0 0,1-1 0 16,6 0-3-16,-3 0-1 0,0 0 0 0,3 3 0 16,0-3 10-16,0 5 2 0,0-2 0 0,3 5 0 15,-6 0-24-15,3 2-4 0,-1 1 0 0,1 5-8 0,0 0 0 0,0 0 0 16,-3 5 0-16,3 0 0 0,0 0 0 0,-3 3 0 15,0-2 0-15,0 4 0 0,-3 1 0 0,0 2 0 16,-6 0 0-16,3-3 0 0,0 1 0 0,-3 2 0 16,-3-2 0-16,-3 2 0 0,-6-3 0 0,3 3 8 15,0 1 1-15,0-1 0 0,-3-3-1 0,3 1 0 16,-3-1 0-16,3-2 0 0,-3 0 4 0,0-3 0 16,4-5 0-16,-1 3 0 0,3-6 16 0,-3 0 3 15,0-2 1-15,3-3 0 0,6 0-32 0,-6-3 0 16,3 1 0-16,0-6 0 0,3 0 0 0,0-3 0 15,3 1 0-15,0-1 0 32,0 1-29-32,0-1-6 0,6 0-1 0,-6 4 0 0,0-1 24 0,3 5 12 0,-3-2-12 0,-3 5 12 15,9-3-8-15,-1 3 8 0,1 0 0 0,0 3 0 0,0-1-8 0,3 4 8 0,0-1 0 0,3 0 0 16,3-2-8-16,-3-1 8 0,3 4 0 0,-4-4 0 31,7-2-42-31,0-2-2 0,0-1 0 0,0-2-835 0</inkml:trace>
  <inkml:trace contextRef="#ctx0" brushRef="#br0" timeOffset="118161.263">22011 5220 1616 0,'-9'6'36'0,"6"-4"7"0,0 1 1 0,3-3 1 0,-6 2-36 0,3 4-9 15,0-1 0-15,3-5 0 0,3 5 25 0,-3 3 3 16,3-2 1-16,6 2 0 0,-3-3-16 0,6 3-3 16,-4 0-1-16,4 0 0 0,0 0 4 0,3-1 1 15,3 4 0-15,3 0 0 0,-3-1-5 0,0-2-1 0,-4 3 0 0,4 2 0 16,0 0-8-16,-6-2 12 16,0 2-12-16,0 0 12 0,3 0 8 0,-9 3 1 15,-3-2 1-15,0-1 0 0,3 0 14 0,-3-2 4 0,-6 2 0 0,0-3 0 16,-3 4 8-16,3-1 1 0,-3 3 1 0,0-3 0 15,-3 0-34-15,3-2-8 0,-9 2 0 0,3-2-8 16,0-1 10-16,0 1-10 0,3-3 8 0,-3 0-8 16,4-6-15-16,-1 4-8 0,0-6-1 0,3 0-642 15,-3 0-128-15</inkml:trace>
  <inkml:trace contextRef="#ctx0" brushRef="#br0" timeOffset="118348.8275">22115 5138 2091 0,'0'0'46'0,"6"-5"10"0,3 0 1 0,0-1 2 0,2 1-47 0,1 0-12 15,-3 2 0-15,-9 3 0 0,0 0 23 0,12-3 2 16,3-2 1-16,0 3 0 0,0-1-26 0,0 0 0 16,0 1 0-16,-1-4 0 15,4 4-20-15,-6-1-8 0,0 0-3 0,3-2-597 16,0 0-120-16</inkml:trace>
  <inkml:trace contextRef="#ctx0" brushRef="#br0" timeOffset="118614.4414">22347 4551 1458 0,'0'-5'32'0,"0"5"6"0,9-3 2 0,0 3 1 0,0 0-33 0,0 3-8 0,3-1 0 0,2 3 0 15,1 3 75-15,9 6 13 0,-3 2 2 0,3-1 1 16,0 4-23-16,5 2-5 0,1 3-1 0,6 0 0 16,0 5 0-16,-1 0 0 0,1 0 0 0,-6 3 0 15,5 0-14-15,-2 2-4 0,-3 3 0 0,3-3 0 16,-4 3-13-16,1 0-3 0,-3 0-1 0,-3 1 0 16,0 1 2-16,-1-2 1 0,1 3 0 0,-3 0 0 15,0-3-13-15,-9 5-2 0,-6 3-1 0,0 3 0 16,0 2-14-16,-6 3 0 0,-9 5 0 0,-3 0-1176 15</inkml:trace>
  <inkml:trace contextRef="#ctx0" brushRef="#br0" timeOffset="128335.5506">19001 7284 1882 0,'0'0'41'0,"0"0"9"0,0 0 2 15,0 0 1-15,0 0-42 0,6-5-11 0,0 2 0 0,6-2 0 0,0 2 18 0,0 0 2 16,3-4 0-16,3 1 0 0,2 1 7 0,1 0 1 15,6-3 1-15,-3 0 0 0,6 0-9 0,-4 0-3 16,4 3 0-16,-6-3 0 0,3 2-8 0,-3 1-1 16,-4 0-8-16,-2-3 12 0,3 3-12 0,-3-1 0 15,3 1 8-15,-6 0-8 0,3-1 0 0,-4 4-15 16,1-1 3-16,-3 3 1 16,-3 0-49-16,3 0-9 0,-6 0-3 0,-6 0-511 15,0 0-102-15</inkml:trace>
  <inkml:trace contextRef="#ctx0" brushRef="#br0" timeOffset="128538.7021">19082 7525 2023 0,'0'0'44'0,"0"0"10"0,0 0 2 0,0 0 0 0,0 0-44 0,0 0-12 0,0 0 0 0,0 0 0 15,9 5 47-15,-1-2 7 0,4-3 2 0,3 0 0 16,0 0-10-16,6-6-2 0,0 1 0 0,3 0 0 15,2 0-24-15,4-1-6 0,-3 1-1 0,0-3 0 16,0 0-13-16,-1 0 0 0,4 0 8 0,0 0-8 16,3 0-28-16,2-2-9 0,7-1-2 0,3-2-660 15,2 0-132-15</inkml:trace>
  <inkml:trace contextRef="#ctx0" brushRef="#br0" timeOffset="129165.6071">20606 6720 1652 0,'0'-13'36'0,"-3"11"8"0,3-6 2 0,0 2 0 0,0 1-37 0,0 0-9 16,-3 2 0-16,0 0 0 0,0-2 19 0,0 5 1 16,0 0 1-16,-6 3 0 15,3-1 2-15,-3 1 0 0,3 2 0 0,-3 3 0 16,-3 3-12-16,0-1-3 0,-3 6 0 0,3 0 0 0,-2 3 0 0,2-1 0 16,-3 3 0-16,3 1 0 0,0 1-8 0,6 1 0 15,-3 3 0-15,0-1 0 0,6 1 12 0,0-1 0 16,0 1 0-16,0-1 0 0,6 0 0 0,-3-2 0 15,6-3 0-15,0 1 0 0,0-4 0 0,3-2 0 16,3 0 0-16,0-3 0 0,0 0-1 0,3-5 0 16,0 0 0-16,-1-3 0 0,1-5-1 0,0 0 0 15,3 0 0-15,0-5 0 0,-3 0 10 0,0-6 1 16,0 1 1-16,-1-3 0 0,1-3 10 0,0-3 1 0,-6 1 1 16,3-1 0-16,0-2 9 0,-3-3 1 0,3 0 1 15,-6 0 0-15,0 1-5 0,-3-1 0 0,0 0-1 0,-3 3 0 16,-3 2 0-16,0 1 0 0,0-1 0 0,0 3 0 15,-3-2-39-15,0 5 0 0,0-1 0 0,0 4 0 16,0-1-13-16,3 6-7 0,-3-3-2 0,0 3 0 31,3-1-62-31,3 6-13 0,0 0-3 0,0 0-620 0,0 0-125 0</inkml:trace>
  <inkml:trace contextRef="#ctx0" brushRef="#br0" timeOffset="129368.5909">21037 6964 1911 0,'-3'13'42'0,"3"-13"9"0,0 11 1 0,-6-1 2 0,6 3-43 0,-3 1-11 16,0-1 0-16,-3-2 0 0,3 2 44 0,-3-3 6 16,3 4 2-16,-2-4 0 0,2-2-24 0,0 0-5 15,0-3-1-15,3-5 0 16,0 0-55-16,0 0-11 0,0 0-3 0,6 0-570 15,0-2-115-15</inkml:trace>
  <inkml:trace contextRef="#ctx0" brushRef="#br0" timeOffset="129618.5839">21317 6511 1933 0,'0'0'42'0,"0"0"9"0,0 0 1 0,0 0 4 0,3 8-45 0,-3 3-11 16,3 2 0-16,3 0 0 0,-3 3 33 0,0 0 5 0,0 3 1 0,-3-1 0 16,0 6 13-16,0 2 4 0,0 1 0 0,0 2 0 15,0 0-9-15,0 0-2 0,0-2 0 0,0 2 0 16,3 0-19-16,-3-3-4 0,0 3-1 0,3-5 0 16,3-3-13-16,-3 1-8 0,-3-1 8 0,6-3-8 15,0-4 0-15,0-1-20 0,-3-3 4 0,3 1 1 16,-1-6-54-1,1 3-11-15,3-5-3 0,-9-3-600 0,0 0-120 0</inkml:trace>
  <inkml:trace contextRef="#ctx0" brushRef="#br0" timeOffset="130102.2622">21573 6652 1890 0,'0'0'41'0,"0"0"9"0,3-6 2 0,-3-2 1 0,6 0-42 0,-6-2-11 0,3 2 0 0,3-3 0 16,0-2 36-16,3 3 6 0,-3-1 1 0,3 0 0 0,0 1-12 0,-1-1-3 16,4 1 0-16,3-1 0 0,-3 3 9 0,6 0 2 15,-3 0 0-15,-15 8 0 0,18 0-29 0,0 0-10 16,0 3 0-16,-4 0 9 0,1 2-9 0,0 3 0 16,-3 2 0-16,3 1 0 0,-3 0 0 0,-3 2 0 15,0 0 0-15,-3 3 0 0,0 0-10 0,-3 5 10 16,0-3-13-16,-3 4 5 0,0 1 8 0,0 1 8 15,-3 3-8-15,-6-1 11 0,3 3-11 0,-3 0 0 16,-3 0 0-16,0 3 0 0,-3-3 16 0,3-2-1 16,-6-1-1-16,0-2 0 0,4 0 22 0,-1-3 4 15,0-2 0-15,3-1 1 0,-3-2-15 0,3-3-3 0,0-2-1 16,3-3 0-16,-6-3-5 0,6-2-1 16,1-1 0-16,-1-2 0 0,0-2-8 0,6-6-8 0,-3-3 12 0,3 0-12 15,0 1 0-15,3-6-19 0,6 0 3 0,0 0 0 16,0 0 3-16,0 1 1 0,3-1 0 0,-1 0 0 15,-2 5 12-15,6 1 0 0,0 2 0 0,3 2-9 16,-6 1 9-16,3 5 0 0,3 0-9 0,-3 0 9 16,3 5-8-16,0 1 8 0,-4 2-10 0,1 0 10 15,3-3 0-15,0 0-9 0,0 3 9 0,-3-3 0 16,0 1 0-16,3-4 0 0,0 4 0 0,-1-4 0 16,1 4-36-16,-3-6-1 0,0 0-1 0,3-3 0 15,3-2-66-15,-3-1-12 0,0-4-4 0,2-1-508 16,1-2-103-16</inkml:trace>
  <inkml:trace contextRef="#ctx0" brushRef="#br0" timeOffset="130441.7623">22195 6440 1609 0,'-21'3'35'0,"15"-3"7"0,-3 0 2 15,0 2 2-15,-2 4-37 0,2-1-9 0,-3 0 0 0,-3 3 0 0,3 0 72 0,0 3 13 16,3-1 3-16,-3 1 0 0,6-1-31 0,0-2-5 15,-3 3-2-15,9-1 0 0,-3 1-8 0,0-3-2 16,6 3 0-16,3-1 0 0,0-2-40 0,3 3-14 16,3-1 0-16,0 1 0 0,3-1 22 0,3 1 5 15,3 0 1-15,-4-1 0 0,4 3-24 0,3-2-5 16,0 0-1-16,0 2 0 0,-3-3 16 0,-1 4 0 16,1-4 0-16,-3 3 0 0,0 1 12 0,-3-1 4 15,0 3 2-15,-3 0 0 0,0-1-18 0,-4 1-17 0,-2-2 3 0,0-1 1 16,0 5 24-16,-6-2 5 0,0 0 0 0,-3 0 1 15,0 0 10-15,-3 2 1 0,0-2 1 0,-5 0 0 16,2 0-8-16,0-3-1 0,-3-2-1 0,0-3 0 16,-3 2-11-16,3-4-8 0,-3-1 12 15,3-2-12 1,0-3-27-16,-2-3-12 0,-7 0-2 0,3-5-664 0,3 0-133 0</inkml:trace>
  <inkml:trace contextRef="#ctx0" brushRef="#br0" timeOffset="130613.6474">22025 6443 2113 0,'12'-11'46'0,"-3"8"10"0,0-2 1 0,6-3 3 0,0 3-48 0,3-3-12 0,3 3 0 0,2-3 0 16,1 0 84-16,6-3 15 0,3 1 2 0,-3 2 1 16,2-3-33-16,1 0-6 0,0-2-2 0,3 0 0 0,-1 2-38 0,4-2-8 15,3 3-2-15,5-6 0 16,7 3-170-16,-1-6-35 0,1 0-6 0,-9 4-2 0</inkml:trace>
  <inkml:trace contextRef="#ctx0" brushRef="#br0" timeOffset="134639.9795">22951 6210 1119 0,'12'-11'24'0,"-6"6"6"0,0 0 1 0,0-3 1 0,6 0-32 0,-3 0 0 0,0-3 0 16,0 1 0-16,-3-1 68 0,0 0 8 0,2-2 2 0,-2 0 0 16,-3 0-26-16,0 2-4 0,-3 1-2 0,0-4 0 0,-9 4-27 0,-2-1-6 15,5-2-1-15,-6 2 0 0,-3 1-3 0,-6-1-1 16,0 3 0-16,-6 0 0 0,-2-5-8 0,-1 5 0 16,-12 0 0-16,0 3 0 0,-8-3 0 0,-4 3-14 15,-2 2 3-15,2 0 1 0,-2-4 10 0,-7 1 0 16,-2 1 8-16,-4 5-8 0,1-3 12 0,-4 1-1 15,4 2-1-15,-7 2 0 0,-5 6-10 0,3 0 8 16,-7-3-8-16,13 6 8 0,-7 0-8 0,1 2 0 16,-3 3-12-16,2 5 12 0,4-3 0 15,2 6 0-15,4 0 0 0,-3 5 0 0,-4 0-9 0,4 3 9 16,5-3 0-16,-2 8 0 0,5 3-8 0,4 2 8 16,2 0 0-16,4 6 0 0,5 0 0 0,3 2 0 0,1-2 0 0,2 2 0 15,6 0 0-15,3 3-13 0,7 5 4 0,5 1 1 16,3-1-3-16,6 0 0 0,0 0 0 0,9 3 0 15,0-3-10-15,6 3-3 0,9-3 0 0,6 3 0 16,3-3 2-16,6-2 0 0,5-3 0 0,4 2 0 16,6-4 2-16,2-1 1 0,1 0 0 0,9-5 0 15,2 0 5-15,4-5 1 0,5-3 0 0,4-5 0 16,2-1 13-16,1-4 0 0,2-3 0 0,6-6 0 16,4-2 0-16,2-5 0 0,0-3 0 0,7-6 0 15,5-2 0-15,0-5 0 0,-3-6 0 0,1-2 0 16,-1-5 16-16,6-1 5 0,-3-7 2 0,3-1 0 15,-5-5-4-15,-1-2-1 0,-3-3 0 0,-3-3 0 16,-8 1-10-16,-4-4-8 0,-5 1 12 0,-7-3-12 0,1 0 37 16,-10-3 1-16,-5-5 0 0,-10 3 0 0,-8-3 35 0,0 0 7 15,-9 3 2-15,-9 0 0 16,-3-3 25-16,-9 0 5 0,-3 0 0 0,-9 0 1 0,0 0-33 0,-12 0-6 16,-6-2-2-16,-9 4 0 0,-2 1-25 0,-7 0-6 15,-6 2-1-15,-5-2 0 16,-7 2-53-16,1 3-11 0,-13 3-3 0,1 2 0 15,0 6-106-15,-1 2-22 0,-2 6-4 0,-4 5-516 16,1 2-103-16</inkml:trace>
  <inkml:trace contextRef="#ctx0" brushRef="#br0" timeOffset="135920.8307">2961 15806 1386 0,'-9'0'30'0,"-6"3"6"0,-6 0 2 0,-6-3 2 0,-3 0-32 0,-2 0-8 0,-7 0 0 0,-3 0 0 15,1 0 57-15,-1 0 11 0,-3 0 1 0,1 0 1 16,-1 0-6-16,0 0-2 0,7 0 0 0,-10 0 0 15,0-6-2-15,4 6-1 0,-4-2 0 0,3-1 0 16,4 3-12-16,-7 0-3 0,3 0 0 0,7 5 0 16,-4-2-26-16,3 0-6 0,-2 7 0 0,-4-2-1 0,9 0-11 15,-8 10 0-15,8-4-12 0,-6 4 12 16,7 3-28-16,-1 1 1 0,-3 1 1 0,4 6 0 16,2 1-9-16,0 4-1 0,0 3-1 15,6 3 0-15,1-1-2 0,-1 6 0 0,3 3 0 0,6-3 0 0,0 8 17 0,3 5 3 16,10-2 1-16,-7 5 0 0,12 2 3 15,3 1 1-15,6-1 0 0,-1-5 0 0,7 6-4 0,3-3-1 16,6-8 0-16,0 5 0 16,9-8-26-16,-1-5-6 0,7-3-1 0,3-5 0 15,11-2-20-15,4-4-4 0,2-4 0 0,7-1-1 0,-1 1 51 0,7-9 10 16,5-4 3-16,4-1 0 0,5 0 37 0,-3-8 7 0,4-2 1 16,2-3 1-16,6-3 31 0,-6-5 7 0,4-2 1 15,-4-3 0-15,3-1-39 0,0 1-7 0,-2-5-2 0,-7 2 0 16,-6-8-7-16,-2 3-1 0,-7-3-1 0,1-2 0 15,-7-4 3-15,-8-1 1 0,-3-6 0 0,-7 2 0 16,-5-4 10-16,-6-1 3 0,-4-2 0 0,-2 2 0 16,-6 0 4-16,-3-5 0 0,-6-8 1 0,-6 6 0 15,0-6 11-15,-6-3 3 0,-6-2 0 0,-3 2 0 16,-3 1 1-16,-3-1 0 0,-6-2 0 0,0-3 0 16,-5-2-19-16,-4 2-3 0,-6 5-1 0,-3-2 0 0,-2 2-10 0,-1 4-3 15,-3 1 0-15,-2 4 0 0,-1 2-8 0,-2 5-8 16,-7 0 12-16,0 6-12 0,-2 7 11 0,-1 9-11 15,-2 5 10-15,-1 5-10 0,1 5 0 0,-7 8 0 16,1 6-13-16,-1 10 4 16,-2 8-23-16,3 8-5 0,2 8-1 0,4 3-700 15,-4 7-140-15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35:25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5294 3164 1328 0,'0'0'37'0,"0"0"10"16,-3-8-38-16,0 3-9 0,-3 0 0 0,3 0 0 0,0 2 24 0,0-2 2 16,-3-1 1-16,3 4 0 0,3 2-9 0,-6 0-2 15,1-8 0-15,-1 8 0 0,6 0 10 0,-6-3 2 16,-3 3 0-16,3 0 0 0,0 0 15 0,0 3 3 0,-3-3 1 0,0 2 0 15,0 4-11-15,3-6-3 0,-3 5 0 16,3-2 0-16,0 2-17 0,0 0-3 0,3 1-1 0,0-1 0 16,0 3-12-16,0 2 0 0,3 1 8 15,-3 5-8-15,6 0 0 0,-3 8 0 16,3-1 0-16,0 4-10 16,0-3 10-16,3 2-8 0,-3-2 8 0,6 2-8 15,-3-5 8-15,0-2 0 0,0 0 0 0,3-1-8 0,-3-5 8 0,3 1-8 16,0-4 8-16,3 3-8 0,-3-7 8 0,0 2 0 15,-1-3 8-15,-8-5-8 0,12 5 0 0,0-5 0 16,3 0 0-16,-6-3-8 0,3-2 17 0,-3 0 4 16,3 0 1-16,-3-1 0 0,0-7 22 0,-3 3 4 15,0-4 0-15,3 1 1 0,-6-3 1 0,-1 0 0 16,-2 0 0-16,-2 3 0 0,-1-8-4 0,0 5-1 16,0 0 0-16,3 0 0 0,-6 3-2 0,0-3-1 15,-3 3 0-15,-3 0 0 0,3 0-3 0,-3-1-1 16,0 4 0-16,0 2 0 0,-3-5-9 0,3 2-1 0,-2 3-1 15,2 0 0-15,0 0-19 0,-3 0 8 0,3 3-8 0,0 2 0 16,0-2 0-16,0 2 0 0,3 1 0 16,-3-1-9-1,3 3-18-15,0-3-3 0,1 3-1 0,2-2 0 16,3 2-159-16,-3 0-32 0,0-3-6 0</inkml:trace>
  <inkml:trace contextRef="#ctx0" brushRef="#br0" timeOffset="649.4277">5446 3069 1346 0,'-3'19'29'0,"3"-9"7"0,0 4 0 0,0 1 3 15,6 1-31-15,-6 5-8 0,3 1 0 0,0 1 0 0,3 4 37 0,-3 2 7 16,3 0 0-16,-3-2 1 0,3-4-13 0,0 4-4 15,0-3 0-15,0-1 0 0,0-7-19 0,-1 5-9 16,1-5 8-16,-3 0-8 0,0 0 20 0,0-8 0 16,3 3-1-16,-3-6 0 15,0 3 16-15,-3-8 3 0,0 0 1 0,0 0 0 0,0 0 12 0,0 0 2 16,0 0 1-16,3-5 0 0,0-3-32 0,-3 2-6 0,-3-7-2 0,3 3 0 16,-3-4-3-16,3 1-1 0,-3-3 0 0,0-5 0 15,-6 0-10-15,3-3 8 0,3 3-8 0,-2 0 8 16,2 0-8-16,-3-3 0 0,0 0 0 0,0 3 0 15,0 0 0-15,3-1 0 0,-3 4 0 0,3-1 0 0,0 1 0 16,3 2 0-16,-3 3 0 0,3-6 0 0,3 3 0 0,0 3 0 16,3 0 0-16,0 2 0 0,-3 1 0 15,6-1 0-15,0 6-9 0,-3-6 9 16,-6 11 0-16,11-2-10 0,-11 2 10 0,12-6-8 0,0 4 8 0,-12 2 0 16,0 0 0-16,12 0-8 0,-12 0 8 0,12 8 0 15,-12-8 0-15,12 2 0 0,-3 9 11 0,-3-6-3 16,0 6 0-16,-3-1 0 0,0 4 7 0,0-1 1 15,-3 0 0-15,0 0 0 0,-3 0-8 0,3 6-8 16,-3-8 11-16,3 7-11 0,-6-2 8 0,3 0-8 0,-3 0 0 16,0 5 0-16,3-11 0 0,-3 6 0 0,0-2 8 0,0-1-8 15,0 0 0-15,3-2 0 0,0-3 8 0,0-3-8 16,-3 3 0-16,3-6 0 0,0 1 0 0,3 2 0 16,0-2 0-16,0-3 0 0,0 0 0 0,0 0-9 15,0 0 9-15,0 0 0 0,12 3-9 0,0-1 9 16,3 1 0-16,0 2 0 0,0-2-9 0,3 2 9 15,2 0 0-15,1 1 0 0,0-1 0 0,3 3 0 16,3-3 0-16,0 3 0 0,-4 0 0 0,1 3 0 16,0-3 0-16,3 0 0 0,0 0 0 0,-1-1 9 15,-5 4-9-15,3-3 0 0,-3 0 0 0,0 0 0 16,-3 0-81 0,-1-3-19-16,-2 3-3 0</inkml:trace>
  <inkml:trace contextRef="#ctx0" brushRef="#br0" timeOffset="2545.4963">19409 3239 1123 0,'0'0'24'0,"0"0"6"0,-3 5 1 0,3 3 1 0,-3 0-32 0,0 0 0 0,0 2 0 0,3 1 0 15,-3-1 13-15,3 1-3 0,0 2-1 0,-3 0 0 16,3 1 0-16,0-1 0 0,0 3 0 0,0 0 0 16,0-1 19-16,0 4 4 0,0 0 1 0,-3-1 0 15,3 1 10-15,0-1 1 0,-3 1 1 0,3-1 0 16,0-2-6-16,-3 0-2 0,3-3 0 0,0 3 0 16,-3-3 12-16,3-2 3 0,-3-3 0 0,3 2 0 15,0-4-7-15,0-6-1 0,0 0 0 0,0 0 0 16,0 0-6-16,0 0-2 0,0 0 0 0,0 0 0 15,3-6-3-15,3 1-1 0,-3-6 0 0,0-2 0 16,3 0-20-16,-3-8-4 0,3-3 0 0,-3-2-8 16,3-1 8-16,-3-2-8 15,3-5 0-15,-3-1 0 0,3-2 16 0,0 3-4 16,0-6-1-16,0 3 0 0,-3 3 12 0,3-1 2 0,-3 1 1 0,3 5 0 16,-3-6-7-16,0 9-2 0,0 2 0 0,-1-2 0 15,1-1-17-15,0 3 8 0,-3 3-8 0,3 0 0 16,0 5 0-16,0 0 0 0,-3 3 0 0,3 2 0 15,-3 4 0-15,0-1 0 0,3 2 0 0,-3 6 0 16,0 0 0-16,0 0 0 0,0 0 0 0,3 8 0 0,0 0 8 16,0 8-8-16,0 3 0 0,0 2 0 0,3 0 9 0,0 3-9 15,0 2 0-15,0 1 9 0,3-1-9 0,0 1 0 16,-3 4 0-16,3-4 0 0,0 2 0 0,0 0 0 16,0 5 0-16,-1 1 0 0,1-1 0 0,-3 1 0 15,0-4 0-15,3 1 0 0,-3 2 0 0,0-7 0 16,0-1 0-16,0-2 0 0,0-3 0 0,-3 0 0 15,3-5 0-15,-3 0 0 0,3 0 0 0,-3 0 0 16,0-3 0-16,0-5 8 16,0 0-8-16,0 0 0 0,-3 0 0 0,0-3 0 15,0-5-24-15,0 0 2 0,0 0 1 0,0 0 0 16,0 0-15-16,0 0-4 0,0 0 0 0,0 0 0 16,-6 0-31-16,0-2-6 0,3-4-2 0,-3 1-533 15,-3 0-106-15</inkml:trace>
  <inkml:trace contextRef="#ctx0" brushRef="#br0" timeOffset="3414.6312">19394 3455 1339 0,'0'0'29'0,"0"0"7"0,0 0 0 0,0 0 2 0,0 0-30 0,0 0-8 0,0 0 0 0,0 0 0 15,0 0 61-15,0 0 11 0,0 0 3 0,0 0 0 16,0 0-25-16,6 6-5 0,0-6-1 0,3 0 0 15,0 0-16-15,0 0-3 16,0 0-1-16,0-3 0 0,3 0-12 0,0 1-4 0,-1-3 0 0,1 2 0 16,0 0-8-16,0-2 8 0,0 2-8 0,0-2 8 15,3 0-8-15,-3 2 0 0,3 0 0 0,-3-5 8 16,2 3-8-16,-2-3-14 0,0 0 3 0,0 0 1 16,0 0-36-1,0-2-7-15,0 2-2 0,3-3 0 0,-3 3-24 16,3-2-5-16,-4-1 0 0,1 3-1 0,0-5-19 0,0-3-3 15,0 6-1-15,-3-4 0 0,0 4-15 0,0-3-3 0,0 5-1 16,-3-6 0-16,3 1 49 0,-6 3 10 0,3-1 1 0,0 3 1 16,0-3 66-16,-4 4 25 0,1-1-1 0,3 0 0 15,-3 0 42-15,0 2 8 0,-3 1 2 0,0 5 0 0,3-2-19 16,-3-6-3-16,0 8-1 0,0-6 0 0,0 6 7 0,0 0 2 16,0 0 0-16,0 0 0 0,0 0 4 0,0 0 1 15,0 0 0-15,0 0 0 0,0 0 7 0,0 6 2 16,0 2 0-16,-3-3 0 0,3 5-28 15,0 1-4-15,0 0-2 0,0-1 0 0,0 1-20 0,0 2-4 16,0 3-1-16,0 0 0 0,0 5-5 0,0-5-2 16,0 5 0-16,0 3 0 0,-3 0-2 0,3-6 0 15,0 6 0-15,0-3 0 0,-3 0 7 0,3-2 1 16,0-1 0-16,0 1 0 0,0-3-4 0,3 0 0 16,-3-1 0-16,0-1 0 0,3-4-12 0,0-2 0 0,-3 0 8 15,3 0-8-15,-3-8 0 0,0 0 0 0,0 0 8 0,0 0-8 16,0 0 15-16,6-3 0 0,0-2 0 0,0 0 0 15,-3-6 3-15,3 1 1 0,-3-4 0 0,3 1 0 16,-3 0-7-16,0-3-2 0,0 0 0 0,0-2 0 16,-3-1 0-16,3 1 0 0,-3-4 0 0,0 4 0 15,0-3 5-15,0 2 1 0,0-2 0 0,0 3 0 16,0 2-16-16,0 0 11 0,3 0-11 0,-3 3 10 16,0 2-10-16,3 3 0 0,-3-2 0 0,0 2 8 15,3 0-8-15,-3 2 0 0,3 1 0 0,-3 5 0 16,0 0 0-16,0 0-11 0,0 0 11 0,6 0-8 15,3 3 8-15,-3-1-13 0,0 4 5 0,3 2 8 16,-4 2-15-16,4 3 5 0,0 1 1 0,3 2 0 16,0 2 9-16,0 1-12 0,0 2 12 0,3 0-12 15,0 3 12-15,0-8 0 0,0 2 0 0,-1-2-8 16,4 5 8-16,-3-8 0 0,3-5 0 0,-3 3 0 0,0 0 0 0,3-4 0 0,-6-1 0 0,-1-4 0 16,1 1 0-16,-3 0 11 0,0-6-3 0,0 3 0 15,-3-3 19-15,-3 1 3 0,3-4 1 0,0-1 0 16,0-4 2-16,-3 0 1 0,0-2 0 0,-3-3 0 15,3 0-1-15,0-2 0 0,-3-3 0 0,0 0 0 16,0-1-8-16,0 1-1 0,0 0-1 0,0 3 0 16,-3 2-15-16,0-6-8 0,3 7 8 0,0-1-8 15,0 2 0-15,0 1 0 0,0 0 0 0,0 0 0 16,0 2-33-16,0 3-2 0,0-5 0 0,0 5 0 16,3 0-108-16,0 3-21 0,-3-3-5 0,3 3-760 15</inkml:trace>
  <inkml:trace contextRef="#ctx0" brushRef="#br0" timeOffset="3739.4536">20513 2966 817 0,'0'0'23'0,"0"0"5"0,0 8-28 0,0-3 0 15,3 3 0-15,-3-3 0 0,0 3 84 0,3 6 10 16,-3-6 2-16,3 5 1 0,0 0-17 0,3 3-4 16,-3 0-1-16,0 2 0 0,0 1-14 0,0 2-2 15,0-3-1-15,0 4 0 0,0 1-16 0,0 4-3 0,0-1-1 0,-3 3 0 16,3-2 2-16,3-3 0 0,-6 0 0 0,3-3 0 16,0-3-16-16,0 3-4 0,3-5 0 0,-3-2 0 15,3-1-9-15,-3 0-3 0,0 0 0 16,0-2 0-16,0-1 3 0,3-2 0 0,-6-8 0 0,0 0 0 15,0 0-26-15,0 0-5 0,0 0 0 0,0 0-1 32,3-8-35-32,0 3-8 0,0-5 0 0,-3-1-479 0,0-2-95 0</inkml:trace>
  <inkml:trace contextRef="#ctx0" brushRef="#br0" timeOffset="4083.2612">20469 3045 1476 0,'0'0'32'0,"0"0"8"0,0 0 0 0,-3-2 1 0,0-6-33 0,3 8-8 0,0 0 0 0,0 0 0 16,0 0 55-16,0 0 9 0,0 0 1 0,0 0 1 0,6-3-23 0,3-2-5 15,0 0-1-15,-1-1 0 0,4 4 10 0,3-6 1 16,3 5 1-16,3 0 0 0,0 3-19 0,3 0-4 16,-1 0-1-16,1 3 0 0,0 0-17 0,0 5-8 15,-3-6 8-15,3 9-8 0,-4-6 0 0,1 6 0 16,0-3 0-16,3 5 0 0,-3-3 0 0,0 4 8 15,2-1-8-15,-2 0 0 0,0 0 13 0,0 1-2 16,0-1-1-16,-3 3 0 0,-4 0 1 0,1-1 0 16,-3 7 0-16,0-6 0 0,-3 5 5 0,-3 0 2 15,-3 5 0-15,-3-7 0 0,0 5 15 0,-3 2 3 16,-6-2 1-16,0 2 0 0,0 3-2 0,-6-2-1 16,-3-1 0-16,1-2 0 0,-4 0-15 0,0 0-3 15,-3-3-1-15,3 0 0 0,0-2-5 0,-2-1-1 0,2-2 0 16,0 0 0-16,3-5-9 0,0-1-17 0,0-2 4 0,3-3-755 15,-2 3-152-15</inkml:trace>
  <inkml:trace contextRef="#ctx0" brushRef="#br0" timeOffset="20329.8726">8292 8276 849 0,'0'0'18'0,"0"-10"4"0,0 10 1 0,-3-3 2 16,-3 0-25-16,6 3 0 0,0 0 0 0,0 0 0 0,-6-2 83 0,0-1 11 15,3 0 2-15,3 3 1 0,0 0-36 0,-6-2-7 16,3 2-2-16,3 0 0 0,0 0 7 0,0 0 1 16,-3-3 0-16,3 3 0 0,0 0-22 0,0 0-4 15,0 0-1-15,0 0 0 0,0 0-9 0,0 0-3 16,0 0 0-16,0 0 0 0,0 0 9 0,0 0 2 15,0 0 0-15,0 0 0 0,0 0-3 0,0 0 0 0,6-3 0 16,3-2 0-16,0 5-6 0,0 0-2 0,0 5 0 0,-1-5 0 16,1 3-5-16,3 2 0 0,-3 1-1 15,3-1 0-15,0 0-3 0,-3 1-1 0,6-4 0 0,-6 6 0 16,3 0 0-16,0 0 0 0,0-3 0 16,-1 1 0-16,-2 2-11 0,3 2 10 0,0 1-10 0,0-3 10 15,-3 5-10-15,0-3 12 0,0 1-12 0,3 2 12 16,3 0-12-16,-3 1 0 0,-4-1 0 0,4 3 8 15,-3 0-8-15,3-3 0 0,-3 5 0 0,0-2 0 16,0 0 0-16,3 0 8 0,-6 0-8 0,3-3 0 31,-3 0 0-31,-3 1 8 0,3-1-8 0,0 0 0 16,-3 0 8-16,0 1-8 0,-3-4 0 0,0 1 8 0,0-1 0 0,0 1-8 0,-6-3 12 0,6 0-4 16,-3 0-8-16,0-3 12 0,-3 3-12 0,3-3 12 15,-3 3-12-15,6-8 0 0,0 0-12 16,-3 3 12-1,0-1-41-15,3-2-1 0,0 0 0 0,0 0-950 0</inkml:trace>
  <inkml:trace contextRef="#ctx0" brushRef="#br0" timeOffset="21655.8515">15370 8752 1231 0,'0'0'27'0,"0"0"5"0,0 0 2 0,0 0 1 0,0 0-35 0,0 0 0 16,0-5 0-16,0 5 0 0,0 0 70 0,0 0 7 16,3-5 2-16,-3 5 0 0,0 0-12 0,0 0-3 15,0 0 0-15,0 0 0 0,0 0-11 0,0 0-2 16,0 0-1-16,6 2 0 0,0 1-12 0,0 0-2 15,0-1-1-15,0 4 0 0,-3-1-11 0,3 3-3 16,-4-3 0-16,4 3 0 0,-3 0-8 0,0 5-1 0,0 1-1 16,-3-4 0-16,3-2 0 0,-3 3 0 15,0-3 0-15,0 5 0 0,-3-3-11 0,0 1 10 16,0 2-10-16,0 0 10 0,-3-2-10 0,-2 0 10 16,5 2-10-16,-3 0 10 0,0-2-10 0,-3 2 8 0,0-5-8 15,0 2 8-15,0-2 1 0,3 3 0 0,-3-3 0 0,0 2 0 16,-3-2 8-16,3 3 2 0,0 0 0 0,0-6 0 15,1 0 4-15,2 3 1 0,-3 3 0 0,3-1 0 16,0-7-11-16,0 2-1 0,0 0-1 0,0-5 0 16,0 0-11-16,3 3 8 0,0 0-8 0,-3 2 8 15,3-5-8-15,-3 0 0 0,3 3 0 0,0-1-11 16,0 1-17-16,0-3-4 0,0-3-1 0,0 3 0 16,0-2-24-16,0 2-5 0,-3 2-1 0,3 1-600 15,0 2-120-15</inkml:trace>
  <inkml:trace contextRef="#ctx0" brushRef="#br0" timeOffset="25024.1962">11435 8874 918 0,'0'0'26'0,"-3"-3"6"0,0-4-32 0,0-1 0 0,0 2 0 0,0 1 0 15,0-3 96-15,0 0 12 0,0 3 4 0,0 2 0 16,0-2-28-16,0 0-4 0,3-1-2 0,-3 1 0 15,0 2-15-15,3 3-3 0,0 0-1 0,0-2 0 16,0 2-19-16,0 0-3 0,0 0-1 0,0 0 0 16,0 8-11-16,3 0-2 0,0 0-1 0,3 0 0 15,-3 5-7-15,3 3-2 0,-3-3 0 0,3 3 0 16,-3 0-4-16,3 2-1 0,-3 1 0 0,0-3 0 16,0-3 1-16,0 3 0 0,0 5 0 0,0-3 0 0,0 1 5 15,0-3 1-15,0 5 0 0,0-3 0 0,0-2-7 16,-3-3 0-16,0-13-8 0,3 6 12 0,0 7-12 0,0 0 0 15,-1-5 8-15,-2 0-8 0,-2 0 0 0,2-8 9 16,2 5-9-16,-2-5 8 0,0 0-8 0,0 0 0 16,0 0 0-16,0 0 0 0,0 0-9 0,0 0-4 15,0 0-1-15,0 0 0 16,0 0-27-16,0 0-6 0,0 0-1 0,0 0-560 16,0 0-112-16</inkml:trace>
  <inkml:trace contextRef="#ctx0" brushRef="#br0" timeOffset="26429.4173">11497 9493 1321 0,'-3'0'28'0,"3"0"7"0,0 0 1 0,0 0 2 0,0 0-30 0,0 0-8 0,-3 6 0 0,-3-1 0 16,3 3 58-16,0 0 10 0,-2 0 3 0,2-6 0 15,0-4-11-15,3 2-3 0,-6 8 0 0,3 2 0 16,-3-2-4-16,3 0-1 0,0-3 0 0,3-5 0 15,-6 3-12-15,-3 0-4 0,3 2 0 0,0 3 0 16,-3 0-13-16,0 0-3 0,0 0-1 0,0 0 0 0,-3 0-3 16,0 5 0-16,1 0 0 0,-1 0 0 0,0 0-2 0,0 1-1 15,-3-1 0-15,3 0 0 16,-3 0 1-16,3 1 0 0,-3-1 0 0,0 5 0 0,1 1 5 0,-1-1 1 16,0-2 0-16,3 3 0 0,-3-3-7 0,3 2-1 15,0 1 0-15,0-1 0 0,0 3-12 0,0-2 11 16,4 2-11-16,-4-2 10 0,3-6-10 0,-3 3 10 15,3 5-10-15,0 0 10 0,0-8-10 0,0 3 0 16,0 0 0-16,0 0 8 0,0 0-8 0,0 0 0 16,0-3 0-16,1 0 0 0,2 3 0 0,-3 3 0 0,0-4 0 15,3 4 0-15,-3-1 0 0,3 1 0 0,-3-1 0 0,6 1 0 16,-6 0 0-16,6-1 0 0,-3-2 0 0,0 0 0 16,3 0 0-16,0-3 0 0,-6 5 0 0,6-2 0 15,0 0 0-15,0 0 0 0,0 3 0 0,-3-4 0 16,3 4 0-16,-3-1 0 0,3-2 0 0,1 3 0 15,2-3 0-15,-6 2 0 0,3 1 0 0,3-3 0 16,-3 2 0-16,0 3 0 0,0-2 0 0,-3-1 0 16,3 4 0-16,0-4 0 0,0 1 0 0,-3-1 0 15,3 3 0-15,0 0 0 0,0-2 9 0,3 2-9 16,-3 0 12-16,3-2-1 0,-3 2-1 0,0 0 0 16,0 0-10-16,0-2 0 0,0 2 9 0,0-2-9 15,-3-1 0-15,3 1 9 0,0-4-9 0,0 4 0 16,3 2 9-16,-3 3-9 0,3-3 0 0,-6-2 9 15,6-6-9-15,-3 5 0 0,0 4 0 0,3-1 8 16,0 0-8-16,0 0 0 0,0-2 0 0,0-1 8 16,0 1-8-16,0-1 0 0,3-2 0 0,-3 0 0 0,3 0 0 0,0 2 0 15,-3-2 0-15,3 0 0 0,3 3 9 0,-6-1-9 16,3-2 10-16,0 2-10 0,0 1 9 0,0 2-9 16,0-2 8-16,-3 2-8 0,6 0 8 0,-6-2-8 15,0-1 8-15,3 3-8 0,-3 0 8 0,3-2-8 16,-3 2 8-16,3-2-8 0,-3 2 8 0,3-3-8 15,0 1 0-15,0-1 8 0,3 1 0 0,-6 2 0 16,3-2 0-16,0-1 0 0,0 1-8 0,-3-1 8 16,3 1-8-16,0 2 8 0,0 5-8 0,3-2 10 0,-3-3-10 15,-3-2 10-15,3-1-10 0,-3 3 0 16,3 1 9-16,2-4-9 0,-2 1 0 0,0-3 9 16,0 2-9-16,3 1 0 0,0-1 0 0,-3-2 0 0,3 0 0 0,-3 0 0 15,3 0 8-15,0-1-8 0,-3 1 0 0,3-2 0 0,0-1 0 0,-3 3 0 16,3 0 8-16,-3-1-8 0,0-1 0 0,3 2 0 15,-3-1 0-15,3 1 0 0,-3 0 0 0,-3 0 0 16,3-3 0-16,3 0 0 0,-3 6 8 0,0 0-8 16,0-1 0-16,3 1 0 0,-3-6 10 0,3 3-10 15,-1 0 8-15,-2-1-8 0,6 1 0 0,-3-2 0 16,0-4 8-16,3 1-8 0,-3 2 0 0,3-3 0 16,-3 1 0-16,3 2 0 0,-3 1 0 0,0-1 0 15,3 0 0-15,-3-2 8 0,3 2-8 0,0 0 0 16,0 0 0-16,-1 0 0 0,-2-2 0 0,6 0 8 15,-3-1-8-15,0 3 0 0,0 1 0 0,0 2 0 0,0-1 0 16,3-1 0-16,0-1 0 0,0 3 8 0,0-3-8 0,-3 3 0 31,-1 0 0-31,1 0 0 0,0-14 8 0,0 6-8 16,3 5 0-16,-3 1 0 0,0-4 0 0,0-2 8 0,0-3-8 0,0 1 0 0,0 4 9 0,-9-10-9 16,0 0 0-16,9 6 9 0,0 4-9 0,0 3 0 15,-1-5 9-15,1 0-9 0,-3 0 0 0,3 0 9 16,-3-2-9-16,3-1 0 0,0 0 0 15,-3 3 0-15,3 3 0 0,-3-3 0 0,0-1 0 0,3 4 0 16,-3-6 0-16,-3 3 8 0,3 0-8 0,-3 0 0 16,0-3 8-16,0 1-8 0,3-1 8 0,-3 0-8 15,-3-5 0-15,0 0 0 0,0 0 8 0,0 0-8 16,0 8 0-16,0-8-14 0,0 0 3 0,0 0 1 16,0 0-45-16,0 0-9 0,0 0-1 0,0 0-1 15,3 3-120-15,-3-3-24 0,0 0-5 0,0 0-424 16,0 0-85-16</inkml:trace>
  <inkml:trace contextRef="#ctx0" brushRef="#br0" timeOffset="27470.0926">11539 13441 993 0,'-3'-11'21'0,"0"6"5"0,0-3 1 0,3 8 2 0,0 0-29 0,-6 0 0 15,3-3 0-15,3 3 0 0,-3 3 93 0,3-3 13 16,0 0 2-16,0 0 1 0,-3-5-33 0,3 5-6 16,0 0-2-16,3 5 0 0,3-2-32 0,-6-3-8 15,6-6 0-15,0 4-1 0,0-4-2 0,3 4 0 16,-6-3 0-16,6-1 0 0,0 1-7 0,3 0-2 16,-6-3 0-16,3-3 0 0,-1 3 5 0,4-2 1 0,-3-1 0 0,3-2 0 15,-3-3 1-15,3 0 0 0,-3 0 0 0,3-2 0 16,3-1-10-16,-3 1-1 0,3-1-1 0,-1 1 0 15,4-4-11-15,-3 4 12 0,3-1-12 0,0 3 12 16,0-2-12-16,-3-6 0 0,3 0 0 0,-4 1 8 16,1-1-8-16,0 0 0 0,0 3 0 0,-3-3 8 15,-3 0-8-15,3 0 8 0,0 3-8 0,0-5 8 16,-3 4-8-16,-1-1 0 0,1-4 9 0,-3 1-9 16,3-1 9-16,-3 1-9 0,0 2 12 0,3 0-12 15,0 0 12-15,0 1-4 0,-3 1 0 0,3-1-8 16,0 1 19-16,0-1-3 0,0 1-1 0,-1471-4 0 15,2939 2-3-15,-1469 0 0 0,4 1 0 0,-6-7 0 16,-3 4-12-16,6-3 11 0,0 2-11 0,0 1 10 16,0-3-10-16,0 0 12 0,-3 2-12 0,3 1 12 15,3-6-12-15,-3 6 0 0,-6-1 0 0,6 1 0 0,-1-1 0 0,-2 1 8 16,0-1-8-16,0 1 0 0,-3 2 0 0,3 0 0 16,0 0 0-16,-6-2 0 0,6 0 0 0,-3-1 8 15,0 1-8-15,0-1 0 0,-3 1 8 16,3-1-8-16,0 1 0 0,-3-3 8 0,6 5-8 0,-6-3 0 15,0 4 0-15,0-4 8 0,3 1-8 0,-3 2 10 16,0-3-10-16,0 4 10 0,0 1-2 0,0-1-8 16,0-1 12-16,0 0-4 0,-3 5 0 0,3-2-8 0,-3-2 12 15,0 1-4-15,0-1 0 0,0-1 0 0,3 0 0 16,-3 3 0-16,0 0-8 0,0-1 10 0,0 1-10 0,0-3 10 16,0 1-2-16,0-4 0 0,-3-5 0 0,0 9 0 15,3 4 4-15,0 1 1 0,-3-1 0 0,3 1 0 16,-2 2 5-16,-1 0 1 0,0-3 0 15,3 1 0-15,-6-1-2 0,0 1 0 0,6 2 0 0,-3 0 0 16,0-3-3-16,0 1-1 0,3 2 0 0,-3 0 0 16,6-2-4-16,-6-1-1 0,0 1 0 0,3-1 0 15,6 1 0-15,-3-1-8 0,-3 0 12 0,3 1-4 16,-3 2 6-16,-3 0 1 0,3 0 0 0,0 3 0 16,-3-3 2-16,0 0 1 0,0 0 0 0,0-2 0 15,0 2-2-15,1 0 0 0,-4-2 0 0,3-1 0 16,0 1-7-16,0-1-1 0,-3 1-8 0,3-1 12 15,-3-2-12-15,3 2 11 0,0 4-11 0,-3-7 10 16,3 1-10-16,-3 0 10 0,3 3-10 0,0-4 10 16,-3 1-10-16,6 0 12 15,-6 0-12-15,4 0 12 0,-1 2-12 0,-3 1 10 16,3-4-10-16,0 1 10 0,-3 3-10 0,0-1 10 0,0 3-10 0,0-2 10 16,3-3-10-16,-6 0 0 0,0 5 9 0,0-3-9 15,0 1 8-15,1-1-8 0,-7 1 8 0,3-1-8 16,0-2 0-16,3 2 9 0,-3 9-9 0,3-3 0 15,-3-3 10-15,3 0-10 0,1 0 8 0,2 0-8 16,0 5 8-16,0 1-8 0,3-1 0 0,-3 1 8 16,0-1-8-16,3 1 0 0,-3 2 9 0,0 0-9 15,3 2 8-15,0-2-8 0,-3-2 10 0,3 2-10 16,3-3 8-16,-3 6-8 0,0 0 0 0,0-1 9 16,1 4-9-16,-1-1 0 0,3 3 0 0,0-5 0 0,-3 2 0 15,3 1 0-15,3 2 0 0,0 0 0 0,-6 0 0 0,6 0 0 16,0 0 0-16,0 0 0 0,-3-3 0 0,-3 3 0 15,0-3 0-15,6 3 0 0,0 0-17 0,-6 3-3 16,6-3 0-16,0 0-908 16,-3 8-181-16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9:13:54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3737 15690 1810 0,'0'0'40'0,"0"0"8"0,0 0 1 0,0 0 3 0,0 0-42 0,3 5-10 0,-3 3 0 0,3 0 0 16,0-3 0-16,0 3 0 0,3-5 0 0,0 7-11 16,3-2 11-16,0-2 0 0,3-4 0 0,3 6 0 15,-3-2 30-15,3-1 2 0,0-3 0 0,-4 1 0 16,4 0 2-16,3-3 1 0,0 0 0 0,-3 0 0 16,3 0-13-16,0 0-2 0,3 0-1 0,-1-3 0 15,1 3-19-15,-3-3 10 0,3 3-10 0,0 0 8 16,-3 0-8-16,2 0-11 0,-5 0 3 0,3 0-618 15,0 3-123-15</inkml:trace>
  <inkml:trace contextRef="#ctx0" brushRef="#br0" timeOffset="494.4213">4553 15748 1548 0,'-3'32'34'0,"3"-16"7"0,0 0 2 0,0 10 0 0,0-2-35 0,0 5-8 0,0 0 0 0,3 0 0 16,-3 0 8-16,0-2 0 0,3-1 0 0,-3-2 0 0,3 0-8 0,-3-3 0 15,3-3 0-15,-3-4 0 0,6 4 23 0,-3-10 2 16,0 5 1-16,0-5 0 0,0-2 15 0,-3-6 3 15,0 0 1-15,9 0 0 0,-3 0 13 0,0-3 2 16,0-5 1-16,0 0 0 0,0-3-17 0,-1-2-4 16,4-3-1-16,-3 0 0 0,0 1-17 0,0-4-3 15,-3-2-1-15,6 0 0 0,-3-6-7 0,3 1-2 16,0-1 0-16,0-4 0 0,0 4 10 0,3 1 1 16,-3-6 1-16,0 11 0 0,2-3-3 0,-2 3-1 0,0 2 0 15,3 6 0-15,-3 0-17 0,0 2 0 0,0 1 0 0,0 4 0 16,0 1 0-16,0 0 0 0,0 5-13 0,0 0 5 15,0 5-1-15,0 0 0 0,-1 1 0 0,1 4 0 16,0 1 9-16,0 7 0 0,3 4 0 0,-3-1 8 16,-3 3 0-16,3 2 0 0,0-2 0 0,-3 2 0 15,0 1-8-15,0-1 11 0,0-2-11 0,0 0 12 16,-3-6-12-16,0 6 10 0,0-3-10 0,3-2 10 16,-3-1-10-16,3-2-11 0,-1 3 3 0,-2-6 0 15,3 0-68 1,3-5-14-16,-3 0-2 0,3-3-569 0,0-2-114 0</inkml:trace>
  <inkml:trace contextRef="#ctx0" brushRef="#br0" timeOffset="822.5906">5270 15716 1508 0,'0'0'33'0,"0"0"7"0,-3 6 2 0,-3-1 0 0,0 0-34 0,1 3-8 16,-1 5 0-16,0 1 0 0,0 4 43 0,0 1 6 15,0-1 2-15,0 3 0 0,0 3 6 0,0 0 2 16,3 2 0-16,0-2 0 0,3 0-24 0,0 0-5 16,0-6-1-16,3 1 0 0,3-3-18 0,0 0-11 15,3-1 12-15,-3-4-12 0,3 0 8 0,0-3-8 16,0-6 0-16,-1 3 0 0,4-5 15 0,0 0-4 16,0-5-1-16,0 3 0 0,0-6 13 0,0 0 2 15,-3 0 1-15,3-5 0 0,-3 2 8 0,0-2 2 0,0-3 0 16,-7-3 0-16,4 3 10 0,-3-2 2 15,-3-6 1-15,0 8 0 0,0-8-7 0,-3 9-2 16,-3-7 0-16,1 1 0 0,-1 3-27 0,0-3-5 0,0 5-8 16,0 0 11-1,0 0-44-15,0 5-9 0,3-2-2 0,0 5-711 0,0 0-142 0</inkml:trace>
  <inkml:trace contextRef="#ctx0" brushRef="#br0" timeOffset="1010.1003">5675 16005 2112 0,'6'16'60'0,"-3"-6"13"15,-3 1-58-15,3 2-15 0,-3 3 0 0,0 2 0 16,0 3 67-16,0 6 10 0,-3-1 3 0,3 6 0 16,-6 3-9-16,0-1-2 0,0 0 0 0,-3 1 0 0,3-4-41 0,-3 1-8 15,-2-3-1-15,2-2-1 16,0-3-43-16,0-3-9 0,0 3-2 0,3-9-724 15,0 4-144-15</inkml:trace>
  <inkml:trace contextRef="#ctx0" brushRef="#br0" timeOffset="1737.8029">6622 15835 1216 0,'0'0'34'0,"3"-5"9"0,0-6-35 0,3 4-8 0,-3-4 0 0,3 0 0 16,0 1 78-16,-1-3 14 0,-2-1 2 0,0 1 1 16,3 5-12-16,-3-5-3 0,3 5 0 0,-3-3 0 15,0 3-27-15,-3 1-5 0,3-1-2 0,-3 0 0 16,0 2 6-16,-3 1 0 0,0 0 1 0,0 2 0 15,-3 0-8-15,3-2-1 0,-6 5-1 0,3 0 0 0,-2 0-19 0,-4 0-4 16,3 0-1-16,-3 5 0 0,0-2-10 0,-3 2-1 16,0 1-8-16,3 2 12 0,0-3-12 0,0 3 8 15,4 0-8-15,-1 2 0 0,3 1 0 0,6 2 0 16,0 0-13-16,0 3 4 16,6 3-15-16,0-1-4 0,2-2 0 0,4 3 0 15,0-6-8-15,3 5-1 0,0 1-1 0,-3-3 0 0,3-3 15 0,-3 3 3 16,0 0 1-16,0-3 0 0,-4 0 19 0,4 1 0 15,-3-1-8-15,-3-3 8 0,0 4 8 0,-3-6 6 16,0 5 1-16,0 0 0 0,-3 0 29 0,-3 0 5 16,0 1 2-16,-3 2 0 0,0-3 1 0,0 3 0 15,0-3 0-15,-3 0 0 0,1 0-20 0,-4 1-4 16,3-4-1-16,-3-2 0 0,3 0-15 0,-3-3-4 0,0 1 0 0,0-1 0 31,0-5-42-31,0-3-9 0,3 1-1 0,0-6-708 0,1-3-140 0</inkml:trace>
  <inkml:trace contextRef="#ctx0" brushRef="#br0" timeOffset="2360.0772">6934 15793 1630 0,'0'0'36'0,"0"0"7"0,6 5 1 0,0 3 3 16,0-2-38-16,3-6-9 0,-3 5 0 0,3-3 0 15,0-2 25-15,0 0 3 0,0-2 1 0,0-3 0 16,-3 2 7-16,3-5 0 0,-4 0 1 0,4-3 0 0,-3 1-5 0,0-1-2 16,-3-2 0-16,3 2 0 15,-3-2-15-15,3 3-3 0,-6-4-1 0,3 4 0 0,-3-1-3 0,-3 3 0 16,0-2 0-16,0 4 0 0,-3-2 11 0,0 3 1 16,-3 0 1-16,-3 2 0 0,4-2 11 0,-4 5 1 15,-3 5 1-15,0-2 0 0,3 2-20 0,-3 3-4 16,3 3-1-16,0 2 0 0,0 3-9 0,0 5 0 15,4 3-10-15,-1 2 10 0,0 3 0 0,3-2 0 16,0 2 0-16,3-3 0 0,0 3 0 0,3-7 0 16,0 4 0-16,3-5 0 0,3 0 12 0,0-5-4 0,0 3 0 15,3-6-8-15,0 0 12 0,2-2-4 0,1-1 0 16,3-2-8-16,-3-2 8 0,6-1-8 0,-3-2 0 0,3-1 0 16,-3-2 0-16,-1-2 0 0,4-1 0 0,-3-2 0 15,0-1-9-15,0-2 9 0,-3 1-8 0,6-1 8 16,-3-3 0-16,0 3-10 0,-1-5 10 0,1-6 0 15,-3 3-8-15,3-2 8 0,-3-1 0 16,0-2 0-16,0-3 0 0,0 6 0 0,-3-6 0 0,-3 0 0 16,0 3 0-16,0 0 0 15,-6 2 0-15,2 1 0 0,-4 2 12 0,2 0-4 16,-6 3-8-16,0 2 12 0,0 3 10 0,-3 0 2 0,3 3 0 0,-6 0 0 16,3 2 0-16,-3 3 1 0,0 3 0 0,0 2 0 15,3 3-17-15,-3 3-8 0,0-1 0 0,4 6 8 16,-1 5-8-16,0 0 0 0,3 3 0 0,0 0 0 15,3 3 10-15,0-1 0 0,3 3 0 0,0 0 0 16,3-2-10-16,0-1 0 0,3-5 9 0,0 6-9 16,3-6 0-16,3 0 0 0,-1 0 0 0,4-2 0 15,0-3 0-15,0 2-8 0,3-5 0 0,3 1 0 16,-3-6-8-16,2 0 0 0,4-3-1 0,-3 0 0 16,0-5-7-16,3 0 0 0,0 0-1 0,-1-3 0 15,1-2-106-15,-3-3-21 0,0 0-4 0</inkml:trace>
  <inkml:trace contextRef="#ctx0" brushRef="#br0" timeOffset="2891.5746">8077 15677 1796 0,'0'0'40'0,"0"0"8"0,0 0 1 0,0 0 1 0,0 0-40 16,0 0-10-16,0 0 0 0,0 0 0 0,0 0 12 0,0 8 0 15,-3 2 0-15,6 3 0 0,-3 6 1 0,6 7 1 16,-3 3 0-16,3 1 0 0,0 7 8 0,0 0 2 16,0 0 0-16,0 0 0 0,0-3-1 0,0 3 0 15,-3 0 0-15,0 0 0 0,0 3-1 0,0 2 0 16,-3-2 0-16,0 0 0 0,0-6-7 0,0 6-2 16,-3-9 0-16,3-4 0 0,-3 5-5 0,3-6-8 15,-3-5 11-15,0-2-11 0,0-1 8 0,3 1-8 16,-3-6 0-16,0 0 0 15,0-2-21-15,0-1-8 0,3-10-2 0,0 0 0 16,0 0-145-16,-6-5-28 0,3-3-7 0</inkml:trace>
  <inkml:trace contextRef="#ctx0" brushRef="#br0" timeOffset="3216.6587">8092 15759 1321 0,'0'0'28'0,"3"-8"7"0,-3-3 1 0,3-2 2 0,3 2-30 0,-3-2-8 0,3 2 0 0,0 1 0 16,0-3 80-16,3 5 16 0,-3-3 2 0,6 3 1 16,0 3-39-16,-1-3-7 0,4 5-1 0,3 1-1 15,0 2-33-15,3 2-6 0,0 1-2 0,0 2 0 16,2 3-2-16,-2 0 0 0,0 3 0 0,-3-1 0 16,0 1 4-16,0 5 0 0,-6 0 0 0,-1 2 0 15,-2 3 10-15,0 0 2 0,0 3 1 0,-6 3 0 16,0-3 7-16,0 2 0 0,-6 0 1 0,3 1 0 15,-3-1 8-15,-3-2 2 0,0-3 0 0,-3 1 0 0,0-1-18 0,1-3-3 16,-7 1-1-16,0-1 0 0,-3-5-9 0,3 1-1 16,-3-1-1-16,0-5 0 0,0 2-10 0,1-7 0 15,-1 2 0-15,3-5 0 16,0-5-26-16,0 5-10 0,0-8-3 0,6-2 0 16,0-4-41-16,3 1-8 0,3 0-1 0,0-3-541 15,6-2-108-15</inkml:trace>
  <inkml:trace contextRef="#ctx0" brushRef="#br0" timeOffset="3924.6024">8726 16005 1494 0,'0'10'32'0,"0"-4"8"0,-3 4 0 0,3-2 3 0,-3 0-35 0,0 3-8 0,3-3 0 0,-3-1 0 16,0-1 76-16,3-6 12 0,0 0 4 0,0 0 0 15,-3 8 0-15,3-8 0 0,0 0 0 0,0 0 0 16,0 0-39-16,0 0-7 0,-3-6-2 0,0 1 0 16,0-3-25-16,0 0-6 0,3 0-1 0,-3 0 0 15,0-2-12-15,3 2 0 0,-3 0 8 0,3-3-8 16,0 3 0-16,3-2 0 0,-3 2 0 0,3 0 0 0,0 3 0 0,-3-1 0 16,0 6 0-16,6-5 0 0,-3-3 0 0,-3 8 0 15,0 0 0-15,0 0 0 0,6 0 0 0,-6 0 0 16,6 0 0-16,-6 0 0 0,0 0 0 0,9-3 0 15,-3 3 0-15,-6 0 0 0,0 0 0 0,0 0 11 16,0 0-11-16,0 0 10 0,0 0-1 0,0 0 0 16,0 0 0-16,0 0 0 0,0 0 3 0,0 0 1 15,0 0 0-15,0 0 0 0,0 0 8 0,0 0 2 16,0 0 0-16,0 0 0 0,0 0-7 0,0 0-2 16,0 0 0-16,0 0 0 0,0 0 4 0,0 0 1 15,0 0 0-15,0 0 0 0,0 0-10 0,0 0-1 0,0 0-8 16,0 0 12-16,0 0-12 0,0 0 9 15,0 0-9-15,0 0 8 0,0 0-8 0,0 0 0 16,0 0 0-16,0 0 0 0,0 0 0 0,0 0 0 0,0 0 0 0,0-5 0 16,0 5 0-16,0 0 0 0,0 0 0 0,0-5 0 15,0 5 0-15,0 0 0 0,0 0 0 0,-3-5 0 16,3-3 0-16,0 8 0 0,0 0 0 0,-3-3 8 16,3-8 2-16,0 9 0 0,0-4 0 0,0 1 0 15,0-3 2-15,0 0 0 0,0 0 0 0,0 0 0 16,0-5-2-16,3 5 0 0,-3-2 0 0,3-1 0 15,-3-2-2-15,3 2 0 0,-3-2 0 0,3 0 0 16,-3 0-8-16,0-1 8 0,3 4-8 0,-3-3 8 16,3 2-8-16,-3 0 0 0,3-2 9 0,0 5-9 15,0 0 0-15,-3 0 0 0,3 0 0 0,0 3 0 16,3-3 0-16,-3 6 0 0,3-4 0 0,-3 1 0 16,3 2-8-16,0-2 8 0,0 5-8 0,3-3 8 0,-1 1-12 15,1 2 4-15,0 0 0 0,0 0 0 0,3 0-7 0,-3 2-1 16,0 1 0-16,3 0 0 15,-3 2-4-15,-3-5 0 0,3 5-1 0,-3-2 0 0,3 2-2 0,-3-5 0 16,3 8 0-16,-4-3 0 16,1-2-8-16,-3 2-1 0,3 1-1 0,0-1 0 15,0 0-170-15,-3 1-33 0,-3-6-8 0</inkml:trace>
  <inkml:trace contextRef="#ctx0" brushRef="#br0" timeOffset="4344.2146">8994 15931 2075 0,'0'0'59'0,"0"5"13"0,3 5-58 0,-3-2-14 0,3 3 0 0,3-3 0 15,-3 0 8-15,3 0 0 0,0 0-8 0,3-3 12 16,0 0-3-16,0-5-1 0,3 6 0 0,-1-6 0 15,4-6 4-15,-3 6 0 0,3-2 0 0,3-4 0 16,-3-4-1-16,0-1 0 0,0 1 0 0,0 2 0 16,-4-6 3-16,4 1 1 0,0-3 0 0,-3 3 0 15,0-5-2-15,-3-1 0 0,0 3 0 0,-3-2 0 16,0 2-3-16,-3 0-1 0,-6 0 0 0,0 3 0 16,-3-6 14-16,0 11 2 0,-3-5 1 0,-3 5 0 15,0 0 11-15,-3 0 3 0,3 6 0 0,-3-1 0 16,1 3-24-16,-1 3-4 0,0 2 0 0,0 3-1 15,3 5-11-15,0 3 0 0,0 5-10 0,0 3 10 16,3 0 0-16,3 5 0 0,0 0-8 0,1 0 8 0,5 0 0 16,-3 0 0-16,3-2 0 0,3-3 0 0,2-3 0 0,-2 5 0 15,3-5 0-15,3-2 0 0,0-1-13 0,3 1 0 16,0-3 0-16,0 0 0 16,3-6-134-16,3 1-26 0,0-6-6 0</inkml:trace>
  <inkml:trace contextRef="#ctx0" brushRef="#br0" timeOffset="4847.6317">9512 15759 1321 0,'0'0'28'0,"0"0"7"0,3-6 1 0,-3 1 2 0,3-3-30 0,0 3-8 0,-3-3 0 0,3 3 0 0,-3-3 72 0,0 2 12 16,0 1 4-16,0 5 0 0,0-5-5 0,0 5-1 16,0 0 0-16,0 0 0 0,0 0-26 0,0 0-4 15,9 8-2-15,-3 0 0 0,3 5-17 0,3 5-3 0,-3 4-1 0,2 1 0 16,-2-1-9-16,3 4-1 0,0 0-1 0,0 1 0 15,-3-3-18-15,3 2 10 0,-3-5-10 0,3 0 8 16,-3-2-8-16,0 0 0 0,-3-6 0 0,2 0 0 16,-2 0-20-16,3-2 0 0,-6-3 0 0,3 0 0 31,0 0-20-31,0-6-3 0,-6-2-1 0,0 0 0 16,0 0-43-16,6 0-9 0,0-2-1 0,-3-4-720 0</inkml:trace>
  <inkml:trace contextRef="#ctx0" brushRef="#br0" timeOffset="5035.154">9842 15677 1569 0,'0'0'34'0,"0"0"7"0,0 0 2 0,0 0 2 15,0 8-36-15,0-1-9 0,0 4 0 0,0 2 0 16,0 3 72-16,-3 3 12 0,0-1 2 0,0 6 1 16,0-5-19-16,0 7-3 0,-2 0-1 0,2 1 0 0,-3-1-17 0,0 1-4 15,0-3-1-15,3-1 0 0,-6-1-21 0,3-1-4 16,-3-3-1-16,3 1 0 0,0-3-16 0,0 0 0 15,3-1 0-15,0-1 0 16,0-4-52-16,0-2-8 0,0 0-2 0,3-8-586 16,0 0-118-16</inkml:trace>
  <inkml:trace contextRef="#ctx0" brushRef="#br0" timeOffset="5236.5391">10054 15812 1396 0,'0'13'31'0,"0"-5"6"0,0 2 2 0,0 3 0 0,3 1-31 0,-3 2-8 0,0 2 0 0,0-2 0 16,0 0 41-16,-3 5 7 15,3-5 2-15,-3-3 0 0,3 0-13 0,0 1-2 16,-3-6-1-16,3 2 0 0,0-7-34 0,0-3 0 0,0 0 0 0,0 0 0 31,0 0-98-31,6 0-20 0,3-3-4 0,-3-7-1 0</inkml:trace>
  <inkml:trace contextRef="#ctx0" brushRef="#br0" timeOffset="5332.2276">10170 15640 1381 0,'-3'-11'39'0,"3"11"9"16,-3-8-39-16,3 3-9 0,-3-1 0 0,3 6 0 15,-3-2 55-15,3 2 9 0,-6-6 1 0,6 6 1 16,0 0-54-16,0 0-12 0,-6 3 0 0,6-3-464 16,0 0-92-16</inkml:trace>
  <inkml:trace contextRef="#ctx0" brushRef="#br0" timeOffset="6019.7996">10363 15759 1692 0,'0'0'37'0,"0"0"8"0,-3 5 2 0,-3 3 0 0,0-3-38 0,0 3-9 16,0 0 0-16,-2-3 0 0,-1 6 76 0,0-3 12 15,0 0 4-15,0 2 0 0,0-2-38 0,-3 0-7 0,3 5-2 16,0 1 0-16,0-4-24 0,3 3-5 0,-3 1 0 0,3-1-1 15,0 3-15-15,3-3 0 0,0 0 0 0,0 0 0 16,3 1-8-16,3-4 8 0,0 4-12 0,0-7 12 16,3-1-16-16,3 4 3 0,-3-7 1 0,3 5 0 31,0-5-13-31,0-1-3 0,0 1 0 0,3-3 0 0,-3-3 28 0,0 3 0 0,3-5 0 0,-3-3 0 16,0 5 12-16,-4-7 8 0,4 2 2 0,0 0 0 15,-3-5 3-15,0-3 1 0,-3 3 0 0,0-3 0 16,0 0-8-16,-3 0-2 0,0 3 0 0,0-3 0 15,0 3 3-15,0-3 0 0,0 2 0 0,0 1 0 16,0 0-10-16,0 0-1 0,0 2-8 0,3-2 12 16,0 0-26-16,0 0-6 0,0-1 0 0,3 1-1 15,-3 0-25-15,3 2-5 0,0 1-1 0,0-1 0 16,0-2 63-16,3 5 12 0,-3 0 2 0,3 0 1 16,0 3-80-16,-1-1-16 0,1 1-3 0,0 3-1 0,0-1 58 15,-3 0 16-15,3 3 0 0,-3 3-8 0,-6-3 8 0,6 5 8 16,-3 0-8-16,3 3 11 0,-3 0 9 0,0 6 3 15,-3-1 0-15,0 5 0 0,0 1 2 0,-3-1 1 16,3 6 0-16,-3 0 0 0,3 0-5 0,-3-3-1 16,3 5 0-16,0-4 0 0,0 1 0 0,3-4 0 15,0 2 0-15,0-5 0 0,3 0-20 0,-3-3 8 16,6-2-8-16,-3-3 0 0,3 0 0 0,-3-3 0 16,3-3 0-16,-1 1 0 0,1-3 0 0,0 0 9 15,0-5-9-15,0 0 0 0,0-1 20 0,0-4-4 16,0-4 0-16,0-1 0 0,0-4-4 0,0-2-2 15,-3 0 0-15,0-3 0 0,0-3-10 0,0 1 0 16,-3 5 0-16,0 0 8 0,0-1-8 0,0 7 0 0,-1 1 0 16,-2 1 0-16,3 3 0 0,-3 2 0 0,0 2 0 0,0 6 0 15,0 0 13-15,0 0-2 0,0 0-1 0,0 8 0 16,0 3-10-16,0 2 0 0,0 0 0 0,0 3 0 16,0 3 0-16,3-1 0 0,-3-2 0 0,6 0 0 15,-3-3-20-15,0 6 4 0,3-6 1 0,0 0 0 16,0-2-37-1,3-3-8-15,0 0-2 0,3-8 0 0,3 5-54 16,0-10-12-16,3 5-1 0</inkml:trace>
  <inkml:trace contextRef="#ctx0" brushRef="#br0" timeOffset="6341.9778">11229 15589 1846 0,'0'0'40'0,"-8"-2"9"0,2-1 2 0,-6-2 1 16,3 2-41-16,-6 0-11 0,3 1 0 0,-3-4 0 15,-3 4 96-15,0 2 18 0,-2 0 3 0,2 0 1 16,3 2-51-16,0 1-11 0,0 0-1 0,3-1-1 0,3 1-26 0,-3 2-4 16,6 1-2-16,0-1 0 15,3 0-22-15,0 3-12 0,3 0 2 0,0 0 0 16,3 0-10-16,3 3-3 0,0-1 0 0,3 3 0 16,3 1-4-16,0-1-1 0,3 0 0 0,0 0 0 15,0 3 16-15,3-3 4 0,-4 3 0 0,-2 3 0 16,3-3 8-16,-6 0 0 0,0 2 0 0,-3 1 0 0,0-4 9 15,-3 4 4-15,0 2 1 0,-3-2 0 0,-3 2 34 16,0-3 6-16,0 1 2 0,-3-3 0 0,-3 0 4 16,0-1 2-16,-3-1 0 0,-3-4 0 15,3 4-18-15,-2-7-4 0,-1 1-1 0,0 0 0 0,0-5-30 16,0 2-9-16,0-5 0 0,0 0 0 16,0-2-90-16,1-1-25 0,2-5-5 0,3 0-672 15,0-2-134-15</inkml:trace>
  <inkml:trace contextRef="#ctx0" brushRef="#br0" timeOffset="6896.1335">12236 15690 1796 0,'0'0'40'0,"0"0"8"0,3-5 1 0,-3 5 1 0,2-6-40 0,-2 1-10 16,0-3 0-16,0 3 0 0,0-1 96 0,-2 1 18 16,-1-3 3-16,-3 8 1 0,0-5-104 0,-3 2-14 15,0-2-16-15,0 2 3 0,-3 1 50 0,0-1 11 16,0 3 1-16,0-3 1 0,0 3-20 0,-3 0-4 16,1 0-1-16,2 0 0 0,0 3-25 0,0-3 0 15,3 3 0-15,0 2 0 0,3-5-12 0,0 8-4 16,3-3 0-16,0 3-1 0,6 3-5 0,3 2-1 15,-3 0 0-15,6 3 0 0,0 3 0 0,3-1 0 16,0 1 0-16,0 2 0 0,2-3 3 0,-2 3 0 16,3-2 0-16,-3 2 0 0,0-2 12 0,0-1 8 15,-3 1-10-15,0-1 10 0,-3-2 0 0,0 3 0 0,-6-4 11 0,3 1-3 16,-6-2 25-16,0 1 6 0,-3-1 1 0,0 2 0 16,0-3 1-16,-3-3 1 0,0 1 0 0,0 2 0 15,-3-5-16-15,3-3-3 0,0 1-1 0,-3-1 0 31,4-5-39-31,-4 0-8 0,0-5-2 0,0-1 0 0,0-7-142 0,0 5-29 0,3-8-6 0</inkml:trace>
  <inkml:trace contextRef="#ctx0" brushRef="#br0" timeOffset="7130.5309">12548 15375 1580 0,'3'5'35'0,"0"6"7"0,-3 5 2 0,3 5 0 0,0 3-36 0,-3 2-8 0,3 3 0 0,-3 3 0 16,0 0 53-16,-3 5 9 0,3-3 2 0,-3 9 0 15,3-4-4-15,-3 4 0 0,0-4 0 0,0 1 0 16,0-3-20-16,3 0-4 0,-3-8 0 0,3 0-1 16,0-8-16-16,0 1-3 0,0-4-1 0,3-2 0 15,0-3-47 1,0-2-8-16,0-3-3 0,3-3-585 0,0 0-116 0</inkml:trace>
  <inkml:trace contextRef="#ctx0" brushRef="#br0" timeOffset="7296.0848">12727 15740 1810 0,'0'5'40'0,"-3"9"8"0,0 4 1 0,3 3 3 0,-3 0-42 0,0 3-10 0,-3 3 0 0,6-3 0 15,-3-1 32-15,0 1 5 0,0-3 1 0,3-2 0 16,-3-3-29-16,3-6-9 0,3 4 0 0,-3-7 0 31,6-1-123-31,-6-6-31 0,6 0-6 0</inkml:trace>
  <inkml:trace contextRef="#ctx0" brushRef="#br0" timeOffset="7421.095">12807 15356 2127 0,'-3'-21'47'0,"0"19"9"0,0-6 3 0,0 2 1 0,-3 4-48 0,3-4-12 16,3 6 0-16,0 0 0 0,0 0-15 0,0 0-5 16,-6 3 0-16,6-3-598 15,-3 5-119-15</inkml:trace>
  <inkml:trace contextRef="#ctx0" brushRef="#br0" timeOffset="8320.6789">13182 15735 1605 0,'0'0'45'0,"-3"-8"11"0,0 3-45 0,3-3-11 0,-3 2 0 0,0-2 0 16,0 0 70-16,-3 1 12 0,3 1 2 0,-3 1 1 15,3 0-17-15,-3 2-3 0,-3 0-1 0,3 3 0 16,1 0-18-16,-1 6-4 0,-3-1-1 0,3 3 0 15,-3 2-18-15,3 6-4 0,0 0-1 0,0 5 0 0,0 1-18 0,3 4 0 16,0-2 0-16,0 2 0 0,0 1 0 0,3 2 0 16,0-5 0-16,0 2 0 15,3 1 0-15,0-4 0 0,0-4 0 0,3-3 0 0,-3 2 0 0,6-4 0 16,-3-1 0-16,3-5 0 0,0-3 12 0,3 0-12 16,-4-5 12-16,4 0-12 0,0-5 12 0,3-3-4 15,0-3 0-15,-3-2-8 0,3-3 11 0,0-7-11 16,0-1 10-16,0-5-10 0,-4-3 0 0,4-3 8 15,-3-2-8-15,0-5 0 0,-3 0 8 0,0-3-8 16,-3 2 11-16,0 1-11 0,-3 2 16 0,3 1-4 0,-6-1-1 16,0 8 0-16,0-2 9 0,-3 7 3 0,3 1 0 0,0 2 0 15,-3 3-8-15,0 2-2 0,3 4 0 0,-3 4 0 16,0 0-13-16,0 4 11 0,0 4-11 0,3 3 10 16,0 0-10-16,-6 3-11 0,3 4 3 0,-3 4 0 15,3 2-7-15,0 6-1 0,-3-1 0 0,3 3 0 16,-3 3 16-16,3 3-11 0,0 2 11 0,0 3-10 15,0 2 10-15,3 3 0 0,0 5 0 0,0 1-8 16,0 2 8-16,3 0 0 0,3-3 0 0,0 3 0 16,3-3 0-16,0-2-8 0,3-3 8 0,0 0 0 15,3-5 0-15,3-3-8 0,-3-3 8 0,2-2 0 16,-2-3-12-16,3-2 4 0,0-6 0 0,0 0 0 16,-3-7 8-16,6-1-13 0,-4-2 5 0,4-6 8 15,0-5-12-15,3-3 12 0,-3-2-10 0,3-5 10 16,-4-1-10-16,1-2 10 0,0 0-10 0,-3-6 10 15,-3-4 0-15,-3 1-9 0,0-4 9 0,-3 5 0 0,-3-3 0 16,-1 0 0-16,-5 1 0 0,-3-1 0 0,1 0 0 0,-7-2 0 16,3 7 0-16,-6 1 11 0,0 2 2 0,0 3 1 15,3 2 0-15,-3 4 0 16,0 1 5-16,3 6 1 0,-3 0 0 0,3 6 0 0,0 4-6 0,1 4-1 0,-1-1 0 0,3 6 0 16,-3 2-13-16,3 3 0 0,3 8 0 0,0-1 0 15,3 6 0-15,3 1 0 0,0 1 8 0,3 1-8 16,3-5 8-16,0 4-8 0,5-4 0 0,1-3 9 15,0-1-9-15,6-4 0 0,-3-1 0 0,6-2 0 16,0-3 0-16,-1-2 0 0,4-6 0 0,0 1 8 16,0-4-8-16,-3-2 0 0,-4 0 9 0,4-5-9 15,0 2-21-15,0-5-9 0,0 0-2 0,2 1-1081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9:14:41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11128 7903 1436 0,'0'0'32'0,"0"-8"6"0,0 0 2 0,0 0 0 0,0-5-32 0,0 0-8 0,-3-6 0 0,3 1 0 16,0-3 24-16,-3-1 3 0,0-4 1 0,0 2 0 16,0-2-12-16,-3-1-3 0,0-4 0 0,1-1 0 15,-7-3 2-15,3 1 0 0,-3 2 0 0,0-2 0 16,-3-1-5-16,0 1-1 0,-3-3 0 0,0 3 0 15,-5 2-9-15,2 0 0 0,-6 3 0 0,3 3 0 16,0 2 0-16,-2 3 0 0,2-1 0 0,0 1 0 0,0 5 20 16,-3 0 3-16,-2 6 0 0,-4 2 0 0,3 5-1 15,-3 1 0-15,1 4 0 0,-1 4 0 0,0-1-22 16,0 8 0-16,1 0-10 0,-1 1 10 16,3 4-30-16,0 3 1 0,-2 3 0 0,-1 3 0 15,-3-1-12-15,-3 6-3 0,1 5 0 0,-1-3 0 0,0 3 21 0,1 3 4 16,5 2 1-16,0 1 0 0,0-1 18 0,7 3 0 15,-1 5 0-15,3 0 0 0,0 1 0 0,3 2 0 16,1 2-11-16,-1 1 11 0,-3 5-10 0,0 2 10 16,3 1 0-16,0 2-9 0,-2-3 9 0,5 6 0 15,-3 0 0-15,3 5-8 0,0 3 8 0,0-1 0 16,0 4 0-16,4-4 0 0,-4 4 0 0,3-1 0 0,0 9 0 0,3-4 0 16,0 1 0-16,0-3 9 0,3 3-9 0,-3 2 0 15,3 0 17-15,3-2-3 0,1-6-1 0,2 6 0 16,0 0 3-16,3 2 1 0,0 3 0 0,0-3 0 15,3-2-1-15,0 5-1 0,0 0 0 0,2 2 0 16,1-7-5-16,0 5-1 0,0 3 0 0,3-3 0 31,3-1-1-31,-3-4 0 0,6 0 0 0,0-1 0 0,3 1-8 16,0-3 0-16,2-2 0 0,4-4 8 0,0 1 0 0,3 0-8 16,3-3 12-16,-1-3-4 0,1 1-8 0,-3-6 0 15,0-3 0-15,2-2 0 0,1 0 13 0,3-5 4 0,3-3 1 16,-1-6 0-16,7-5-27 0,0-2-6 0,2-3-1 15,-2-5 0-15,-3-3 16 0,-1-5 15 0,-2-6-3 0,0-2-1 16,0-5 1-16,2-1 0 0,4-4 0 0,0-6 0 16,5 0 3-16,1-6 1 0,-3-4 0 0,-4-3 0 15,1-3-16-15,-6-5 0 0,2-6 8 0,-5-5-8 16,3 1 9-16,-1-9-1 0,-2-5 0 0,3-3 0 16,-3-2 4-16,-4-3 0 0,4-5 0 0,-3-3 0 15,0-5 2-15,0-3 1 0,-7-2 0 0,1-3 0 16,-3-8 2-16,-3-3 1 0,0-8 0 0,-3 1 0 15,-1 2 4-15,1-8 1 0,-3-5 0 0,0 2 0 16,0 1-6-16,-3-1-1 0,-3 1 0 0,0-1 0 16,0 0-7-16,0 1-1 0,-3 5-8 0,0-3 12 15,-3-3-12-15,0 3 11 0,0 3-11 0,-3 0 10 16,-3-6-10-16,3 3 0 0,-6 0 0 0,3 3 8 16,-6 5-8-16,3-2 8 0,-3-6-8 0,0 5 8 15,0 1 13-15,0 2 3 0,1 0 0 0,-1-3 0 16,0 3 18-16,0 5 4 0,0 3 1 0,0 0 0 15,3 6-23-15,-6-4-4 0,3 6 0 0,0 3-1 16,-2 5-11-16,-1-1-8 0,0 4 12 0,0 5-12 16,0 5 8-16,0 3-8 0,-3 5 0 0,3 5 0 0,-2 3 0 15,-1 5-14-15,0 3 1 0,0 3 0 16,0 4-96-16,3 4-19 0,0 5-4 0,0 2-881 16</inkml:trace>
  <inkml:trace contextRef="#ctx0" brushRef="#br0" timeOffset="1031.5299">9226 13467 1339 0,'0'0'29'0,"0"0"7"0,0 0 0 0,0 0 2 0,0 0-30 0,0 0-8 0,0 8 0 0,0 0 0 16,0 5 14-16,0 1 2 0,0 2 0 0,0 2 0 15,3 3 13-15,0 3 3 0,0 0 1 0,0 5 0 16,3 0 3-16,-3 0 0 0,3 0 0 0,-3 0 0 15,3-2 0-15,0-1 0 0,0 1 0 0,0-1 0 16,-3 3-8-16,3 0-2 0,-3 0 0 0,0 1 0 16,3-1-14-16,-3 0-4 0,0 0 0 0,0-3 0 15,-3-2-8-15,0 0 0 0,3 0 0 16,-3-3 8-16,0-3-8 0,3-2 0 0,-3 0 0 0,0-3 8 16,0-2-8-16,0 0 0 0,0-3 0 0,0 0 0 15,0-8-44 1,0 0-4-16,0 0 0 0,0 0-487 0,0 0-97 0</inkml:trace>
  <inkml:trace contextRef="#ctx0" brushRef="#br0" timeOffset="1532.7196">9122 13697 1616 0,'-9'-7'36'0,"6"1"7"0,-3 1 1 0,0-3 1 0,-3-3-36 0,3-2-9 0,-3 0 0 0,3-3 0 16,1 0 68-16,-1-2 11 15,0-3 2-15,6-1 1 0,-3 1-19 0,6-3-4 0,-3 3-1 0,6 3 0 16,0-3-20-16,2 2-4 0,1 1-1 0,3 4 0 16,3-2-13-16,0 3-4 0,3 0 0 0,3 2 0 15,6-2-16-15,-4 3 0 0,4 2 0 0,0 2 0 16,0 1 0-16,-1 2 0 0,1 1 0 0,-3 2 0 16,0 2 0-16,0-2 0 0,0 6 0 0,-1-1 0 0,-2 3 10 0,0 0-10 15,-3 0 8-15,0 2-8 0,-3 1 9 0,0 2-9 16,-4-2 10-16,1 5-10 0,-6 0 14 0,0 2-3 15,-3 1-1-15,-3 4 0 0,-3 4 6 0,0-1 0 16,-3 3 1-16,-3 0 0 0,-3 1 0 0,1-1 0 0,-4 0 0 0,0-3 0 16,-3-2 2-16,3 0 0 0,-3-6 0 0,0 1 0 15,3-3-7-15,-2 0 0 0,2-6-1 0,0 1 0 16,0-3-11-16,0-3-17 0,3 0 4 0,0-2 1 31,3 0-128-31,0-3-24 0,0-3-6 0</inkml:trace>
  <inkml:trace contextRef="#ctx0" brushRef="#br0" timeOffset="5575.6419">9920 13195 1090 0,'0'-13'24'0,"3"7"4"0,-3-2 2 0,0 3 2 16,3-6-32-16,-3 4 0 0,3-1 0 0,-3-3 0 15,0 3 62-15,0 3 6 0,-3-1 2 0,3 6 0 0,0 0 2 0,0 0 0 16,0 0 0-16,0 0 0 0,-6 0-8 0,0 3-2 15,3 2 0-15,-3 1 0 0,3 2-34 0,-3 0-6 16,3 5-2-16,-3-3 0 16,3 4-8-16,-3 1-1 0,0 1-1 0,3 6 0 0,-3-1 0 0,3 5 0 15,0 6 0-15,0 0 0 0,0 5-10 0,0 5 0 16,0 0 0-16,3 6 8 0,0 0 3 0,3 2 0 16,-3-2 0-16,3 2 0 0,3-5 3 0,-3 0 1 15,3 0 0-15,0 0 0 0,3-3 1 0,3 0 0 16,-3-2 0-16,3-3 0 0,0-5-16 0,0-3 8 0,3-3-8 15,-4-2 0 1,7-5-23-16,-3-1-10 0,3-7-3 0,0-1-576 0,3 1-115 0</inkml:trace>
  <inkml:trace contextRef="#ctx0" brushRef="#br0" timeOffset="6711.7448">10283 13854 1137 0,'0'0'24'0,"0"0"6"0,0 0 1 0,0-6 2 0,0-2-33 0,-3 0 0 16,3 0 0-16,0 1 0 0,0-1 91 0,0-3 11 15,0 3 2-15,0-5 1 0,0 2-21 0,0 1-5 16,0-1-1-16,0 1 0 0,0 2-18 0,0 0-3 16,0 0-1-16,0 2 0 0,0 6-19 0,0 0-4 0,0 0-1 0,0 0 0 15,0 0-12-15,0 0-4 0,0 0 0 0,0 11 0 16,3 0-16-16,-3 4 0 15,3-1 8-15,-3 4-8 0,3 1 0 0,0 2 0 16,-3-3 0-16,3 4 0 0,0 1 0 0,0 1 0 0,0 0 0 0,0-3-9 16,3 3 9-16,0-3 0 0,0 0 0 0,0-2 0 15,-1-3 0-15,1 0 0 0,3-6 0 0,-3 1 0 16,3-1 0-16,0-2 0 0,0-2 0 0,0-1 0 16,0-2 0-16,0-1 0 0,0-2 8 0,0-2-8 15,0-1 12-15,0-2-3 0,-3-3 0 0,2 0 0 16,1-3 7-16,0-2 0 0,-3-3 1 0,0-2 0 15,0-1-5-15,-3 0-2 0,3-2 0 0,-3 0 0 16,-3 0-2-16,0 0-8 0,0 2 12 0,0 1-4 16,0-1-8-16,-3 1 8 0,3 2-8 0,-3 0 8 15,0 0-8-15,3 3 0 0,-3 0 0 0,3 2 0 16,0 0 0-16,0 6 0 0,-3-3 0 0,3 8 0 16,0 0-8-16,0 0-4 0,0 0-1 0,0 0 0 0,6 8-7 0,0 0 0 15,0 3-1-15,3 2 0 0,-3 3 6 0,3 0 2 16,3 2 0-16,-3 3 0 0,0 3 13 0,3 0 0 15,-3 2-10-15,2 4 10 0,1-1 0 0,-3 2 0 16,0-1 0-16,-3 1 0 0,3-2 0 0,-3 3 13 16,-3-3-1-16,3 0-1 0,-3-2 11 0,-3-1 2 15,0-2 1-15,-3 0 0 0,0 0 7 0,0-3 2 16,0 0 0-16,0 3 0 0,-3-3-1 0,-3-2 0 0,3 2 0 0,0-5 0 16,-3-1-7-16,0 1-2 0,0-2 0 0,1-4 0 15,-1 1-7-15,0-3-1 0,0-3-1 0,0 0 0 0,0-2-7 0,0 0 0 16,0-3-8-16,0-3 12 15,3 0-30-15,0-2-6 0,-3 0-2 0,6-6 0 16,0-2-105-16,0-3-21 0,3-3-4 0,3 1-523 16,0-6-105-16</inkml:trace>
  <inkml:trace contextRef="#ctx0" brushRef="#br0" timeOffset="6982.1989">10759 13684 1760 0,'0'0'39'0,"0"0"8"0,0 0 1 0,0 0 1 0,0 0-39 0,0 0-10 16,0 0 0-16,0 0 0 16,6 6 28-16,0-4 3 0,0 1 1 0,3-1 0 15,0 1 10-15,0-3 2 0,0 0 1 0,3 0 0 16,3 0-65-16,-4 0-12 0,1-3-4 0,3 3 0 15,0-2 94-15,0-1 18 0,-3 3 4 0,3-2 1 0,-3-1-63 16,3 0-18-16,-4 1 0 0,1-1 8 16,0 3-8-16,-3-3 0 0,0 1 0 0,0-1 0 0,-3 3-13 0,-6 0-8 15,0 0-2-15,0 0-618 16,0 0-124-16</inkml:trace>
  <inkml:trace contextRef="#ctx0" brushRef="#br0" timeOffset="7185.1786">10884 13883 1868 0,'0'0'41'0,"0"0"9"0,0 0 2 0,9 2 0 0,0 1-42 0,0-3-10 0,0 0 0 0,0 3 0 16,3-3 68-16,-3 0 12 0,3 0 3 0,-4 0 0 16,4-3-54-16,0 3-10 0,-3 0-3 0,3-3 0 15,0 3-16-15,3-2 0 0,-3 2 8 0,3-3-8 31,0-2-28-31,-1 2-8 0,4-2-3 0,-3-3-599 0,0 0-120 0</inkml:trace>
  <inkml:trace contextRef="#ctx0" brushRef="#br0" timeOffset="7497.6892">11408 13494 1713 0,'0'0'48'0,"-6"-3"12"16,3 0-48-16,-3 1-12 0,0-1 0 0,-3 6 0 15,3-1 69-15,0 1 12 0,-3 2 3 0,3 3 0 0,-2 3-28 0,-1 2-6 16,3 0-1-16,-3 3 0 0,6 3-21 0,-3-1-5 16,0 1-1-16,3 5 0 0,0-3-7 0,3 5-2 15,0 1 0-15,0-1 0 0,3 1-1 0,0-4-1 16,3 1 0-16,0 0 0 0,0-3-3 0,6 0-8 16,-3-2 12-16,5-1-4 0,1 1 0 0,0-6-8 15,0-2 12-15,3-1-4 0,0-4 4 0,0-1 1 16,0-2 0-16,-1-3 0 0,-2 0 3 0,0-6 1 15,0 1 0-15,0-6 0 0,-3 1 24 0,-3-3 5 16,0-3 1-16,0-3 0 0,-3 1 0 0,-3-1 0 16,0-2 0-16,-3 0 0 0,0 0-24 0,-6 0-5 15,3-1-1-15,-6 4 0 0,0-3-29 0,0 5-7 0,-3-3-1 16,0 6 0 0,0-3-128-16,0 3-27 0,-3 0-5 0</inkml:trace>
  <inkml:trace contextRef="#ctx0" brushRef="#br0" timeOffset="7893.6388">11703 12830 1796 0,'-6'-14'40'0,"3"9"8"0,3 0 1 0,0 5 1 0,0 0-40 0,0 0-10 0,0 0 0 0,6 0 0 16,0 0 8-16,6 5 0 0,2 3 0 0,1 3 0 15,6 5 0-15,3 5 0 0,3 0 0 0,6 8 0 16,2 3 7-16,1 5 1 0,3 5 0 0,-4 0 0 16,-2 6 20-16,0 0 4 0,-3 2 0 0,-1 6 1 15,-2-1-7-15,-6 3-2 0,0 6 0 0,0-1 0 16,-6 1-5-16,-3-1-2 0,-7 1 0 0,1 2 0 16,-6 3-9-16,0 5-1 0,-6 3-1 0,-2-3-694 15,-1 0-138-15</inkml:trace>
  <inkml:trace contextRef="#ctx0" brushRef="#br0" timeOffset="9831.5494">12739 13375 1677 0,'0'0'36'0,"0"0"8"0,0 0 2 0,0 0 2 0,0 0-38 0,0 0-10 0,0 0 0 0,0 0 0 16,0 0 40-16,8-3 5 0,-2 3 2 0,3-3 0 16,0 1-7-16,6-1-2 0,0 0 0 0,3 1 0 15,0-3-2-15,3 2 0 0,2 0 0 0,1 1 0 0,0-4-15 0,-3 4-3 16,-3-4-1-16,3 1 0 0,-4 0-9 16,1-1-8-16,0 1 9 0,0 0-9 0,-3 2 0 0,3-2 0 15,-3 2 0-15,0 1 0 16,2-4 8-16,-5 4-8 0,3-4 0 0,0 6 0 15,-3-5-12-15,0 5-8 0,0-2-1 0,-3 2-1 16,0 2-134-16,0-2-28 0,-9 0-4 0,3 8-2 16</inkml:trace>
  <inkml:trace contextRef="#ctx0" brushRef="#br0" timeOffset="10019.0784">12971 13576 1796 0,'0'0'40'0,"0"0"8"0,0 0 1 0,0 0 1 0,9 5-40 0,-3 0-10 16,3-2 0-16,2 0 0 0,1-1 65 0,3-4 11 15,3-1 3-15,3 0 0 0,0-2-3 0,6-3-1 16,-1-2 0-16,4 2 0 0,3-3-35 0,3 3-8 16,-4 0 0-16,7 0-748 15,0-2-148-15</inkml:trace>
  <inkml:trace contextRef="#ctx0" brushRef="#br0" timeOffset="13689.9995">14480 12565 1638 0,'0'0'36'0,"-9"0"7"0,3-3 1 0,0 3 3 0,-3 0-38 0,3 0-9 0,0 3 0 0,0-3 0 16,0 3 55-16,6-3 9 0,-6 2 1 0,6-2 1 15,-6 3-26-15,6-3-4 0,0 0-2 0,0 0 0 16,0 0-12-16,0 0-2 0,0 0-1 0,0 0 0 16,0 0-19-16,0 0 0 0,0 5 8 0,0-5-8 15,3 6 0-15,0-1 8 0,3 0-8 0,3-2 0 16,0-3 15-16,0 0-4 0,6 0-1 0,-3-3 0 15,6 1 5-15,0-1 1 0,-1-2 0 0,7-1 0 16,0 1-1-16,0 0 0 0,0-1 0 0,2-2 0 0,4 3-3 0,-3-3 0 16,0 3 0-1,-3-3 0-15,-1 3-4 0,1-1 0 16,-3-1-8-16,3 1 12 0,-3 1-12 0,3 0 0 0,-4-1 0 0,4-2 0 16,-3 3 0-16,0 0 0 0,0 0 8 0,0-1-8 15,-1 1 0-15,-2 0 0 0,-3-1 0 0,0 1 0 16,0 0-44-1,-3-1-1-15,-3 4-1 0,0-3 0 0,0 2-44 0,-6-2-9 16,-3 5-1-16,0 0-747 0</inkml:trace>
  <inkml:trace contextRef="#ctx0" brushRef="#br0" timeOffset="14281.1884">14414 12660 1818 0,'0'0'52'0,"0"0"10"0,0 0-50 0,0 0-12 16,0 0 0-16,0 0 0 0,0 0 20 0,0 0 2 16,0 0 0-16,6 6 0 0,0-1-5 0,0-2-1 15,3 2 0-15,0-3 0 0,3 1-3 0,-3-3-1 16,3 3 0-16,3-3 0 0,0 0-1 0,-1 2-1 15,4 1 0-15,0-3 0 0,3 0-2 0,-3 0 0 0,3 3 0 16,3-3 0-16,-1 2 1 0,-2 1 0 0,3-3 0 0,-3 5 0 16,0-2-1-16,-3 2 0 0,-1-2 0 0,-2 2 0 15,3 3-8-15,-3 0 8 0,0 0-8 0,-3 0 8 16,0 3-8-16,0-4 0 0,-3 4 9 0,-1 0-9 16,1 2 11-16,0 0-3 0,-3 0 0 0,0 3 0 15,-3 0 0-15,0 0-8 0,-3 0 12 0,0 2-4 16,-3-2-8-16,0 5 8 0,-3 1-8 0,0-1 8 15,-3 3-8-15,0 2 0 0,1 0 0 0,-4 4 8 16,3-1-8-16,-3 0 0 0,-3-3 0 0,3 3 8 16,-3-2-8-16,0-1 0 0,-3-5 0 0,1 1 8 15,-1-4 4-15,3-2 0 0,-3 0 0 0,0-3 0 16,3 0 6-16,0-2 2 0,0-1 0 0,4 1 0 16,2-3-5-16,0 0-1 0,3-3 0 0,0 0 0 15,0 1-2-15,6-6 0 0,0 0 0 0,0 0 0 16,0 0-3-16,0 0-1 0,9 5 0 0,0-2 0 15,0-3 4-15,2 0 0 0,4 0 0 0,3-3 0 0,6 0 2 16,0 1 1-16,0 2 0 0,-1-3 0 0,1 0-15 0,0 1 8 16,3-3-8-16,3 5 0 0,-4-3 0 0,4 0 0 15,3 1 0-15,-3 2 0 0,2 0 0 0,1 0 0 16,-3 0 0-16,3 0 0 0,-4 0 0 0,1-3-10 16,-3 3 0-16,-3 0 0 15,3-3-35-15,-7 3-7 0,4-2-2 0,-3 2-650 16,0-3-129-16</inkml:trace>
  <inkml:trace contextRef="#ctx0" brushRef="#br0" timeOffset="18058.8962">14894 13896 1458 0,'0'0'32'0,"0"0"6"0,-3-5 2 0,0 2 1 0,0-5-33 0,0 3-8 0,0-1 0 0,3 4 0 15,-3-3 80-15,3 5 15 0,0-6 2 0,0 6 1 16,0 0-36-16,0 0-7 0,0 0-2 0,3-5 0 15,-3 5-31-15,0 0-6 0,6 0-2 0,3 0 0 0,-3 3-14 0,2 2 0 0,1 0 0 0,0 3 0 16,3 0 13-16,-3 3 0 0,3-1 0 0,3 1 0 16,-3 2 0-16,3 0 0 0,0 0 0 0,-3 1 0 15,2-1-3-15,1 0-1 0,-3 0 0 0,0 1 0 16,0-1-9-16,0 0 8 0,-3-2-8 0,3-1 8 16,-3 1-8-16,0-3 0 0,-3 2 0 0,3-2 0 31,-1-2-26-31,-2-1-7 0,0 0-2 0,-3 0 0 0,-3-5-58 0,6 6-12 15,-6-6-3-15,0 0-702 0</inkml:trace>
  <inkml:trace contextRef="#ctx0" brushRef="#br0" timeOffset="18277.6617">15153 13724 1803 0,'0'0'40'0,"0"0"8"0,0 0 1 0,0 0 2 0,-3 5-41 0,0 6-10 15,-3-1 0-15,0 1 0 0,0 2 68 0,0 0 11 16,0 3 2-16,-3 3 1 0,-3 2-14 0,3 0-2 16,-3 6-1-16,0-1 0 0,-3 3-14 0,3 3-3 15,1 0-1-15,-4-1 0 0,3-1-27 0,0 1-4 0,0-4-2 0,-3 2 0 16,6-5-31-16,-3-3-7 0,3 0 0 0,3-5-717 16,0-3-143-16</inkml:trace>
  <inkml:trace contextRef="#ctx0" brushRef="#br0" timeOffset="19674.544">15968 12644 1153 0,'-6'-7'32'0,"6"7"8"0,-3-6-32 0,0 1-8 0,-3 0 0 0,3-1 0 16,0 1 47-16,3 5 7 0,0 0 2 0,0 0 0 15,0 0-6-15,0 0-1 0,0 0 0 0,3 8 0 16,0 0-13-16,0 3-2 0,3 2-1 0,-3 3 0 15,6-1 11-15,-3 7 1 0,3-1 1 0,-3 0 0 16,3 5-8-16,-3 4-2 0,3-1 0 0,-3 0 0 16,0-3-17-16,0 3-4 15,-3-2-1-15,3-1 0 16,-3 1-1-16,0 2 0 0,-3-3 0 0,2 1 0 0,1-3-1 0,-3-1 0 16,0-1 0-16,0-1 0 0,0-3-12 0,0 1 0 15,0-6 8-15,0 0-8 16,0-2-27-16,0-1-8 0,0-4-1 0,0-6-550 0,0 0-110 0</inkml:trace>
  <inkml:trace contextRef="#ctx0" brushRef="#br0" timeOffset="19964.1056">15855 12610 1690 0,'0'-16'48'0,"0"8"11"0,0-2-47 0,3-4-12 0,0 4 0 0,0-3 0 15,3-1 36-15,0 1 4 0,3 3 2 0,0-1 0 16,3 0-3-16,3 3-1 0,-4 1 0 0,7-1 0 0,0 2-21 16,3 1-4-16,0 2-1 0,3 1 0 0,-1 2 0 0,1 2-1 0,-3 1 0 0,0 2 0 15,-3 1-3-15,0 2 0 0,-3-1 0 0,-4 4 0 16,1 2 0-16,-3 1 0 0,-3-1 0 0,0 3 0 16,0 5 4-16,-6 0 1 0,0 0 0 0,0 3 0 15,-3 2 6-15,-3-2 1 0,0 3 0 0,0-4 0 16,0 1-8-16,-3-3 0 0,3 3-1 0,-2-3 0 15,-1 1-11-15,0-4 0 0,0-5 0 0,0 1 8 16,3-4-32-16,-3-5-8 16,6 1 0-16,3-6-608 0,0 0-120 0</inkml:trace>
  <inkml:trace contextRef="#ctx0" brushRef="#br0" timeOffset="20198.5023">16534 12300 1663 0,'0'0'36'0,"0"0"8"0,-3 8 2 0,-3 3 1 0,0 0-38 0,-3 4-9 15,3 1 0-15,-3 6 0 0,3 1 67 0,-3 4 11 16,-3 2 2-16,3 5 1 0,0 3-15 0,0 6-3 16,0-4-1-16,4 6 0 0,-1-5-14 0,0 5-2 15,3-3-1-15,0 1 0 0,0-4-25 0,3-2-4 16,3 0-2-16,0 0 0 0,0 3-14 0,6-5 0 0,-1-1 0 0,1-2-10 31,6-3-138-31,0-3-27 0,3-2-5 0</inkml:trace>
  <inkml:trace contextRef="#ctx0" brushRef="#br0" timeOffset="20691.8338">16828 12637 1735 0,'0'0'38'0,"-3"-3"8"0,-3 0 2 0,6 3 0 0,0 0-38 15,-6 3-10-15,6-3 0 0,0 0 0 0,0 5 41 0,0 3 7 0,0 5 0 0,6 1 1 16,-3-1-6-16,6 3-2 0,0 0 0 0,3 2 0 31,3 1-17-31,-3 2-3 0,3-3-1 0,-3 3 0 16,0 1-4-16,0-1 0 0,-1-3-1 0,1 1 0 0,0-3-7 0,0 0-8 16,0-3 11-16,0 0-11 0,0 0 9 0,-3 0-9 15,0 1 0-15,-3-6 9 0,3 2-9 0,0-2 0 16,-6-3 0-16,-3-5 0 15,0 0-64-15,0 0-4 0,8 0-2 0,-8 0-841 16</inkml:trace>
  <inkml:trace contextRef="#ctx0" brushRef="#br0" timeOffset="20907.7052">17055 12637 1720 0,'0'0'38'0,"-3"5"8"0,0 5 2 0,0 1 0 0,-3 2-39 0,0 3-9 0,0 0 0 0,0 2 0 16,-3 4 66-16,3-1 11 0,-6 0 3 0,0 3 0 16,3 2-29-16,-3-2-6 0,0 0-1 0,0 2 0 15,4-5-16-15,-1 3-4 16,0 0-1-16,3-3 0 0,0 0-23 0,3-2 0 0,0-3 0 0,0 2 0 31,3-4-56-31,0-1-8 0,3 0-3 0,0-2-557 0,0-3-112 0</inkml:trace>
  <inkml:trace contextRef="#ctx0" brushRef="#br0" timeOffset="21142.126">17370 12906 1594 0,'0'0'45'0,"0"8"10"0,0 0-44 0,0 0-11 15,0 3 0-15,-3 2 0 0,3 3 52 0,-3 0 8 16,0 2 1-16,0 1 1 0,0 2 0 0,0 0 0 16,0 0 0-16,-3 0 0 15,3 1-34-15,0-4-8 0,3-2 0 0,-3-3-1 0,3 0-19 0,0-5 0 16,3 0 0-16,-3-8 0 16,0 0-56-16,0 0-16 0,9 3-2 0,-3-6-489 15,3-2-97-15</inkml:trace>
  <inkml:trace contextRef="#ctx0" brushRef="#br0" timeOffset="21564.0173">17561 12597 1522 0,'0'0'33'0,"0"0"7"0,-3 5 2 0,0 0 2 0,0 3-36 0,3 0-8 0,-3 3 0 0,3 2 0 15,-3 3 48-15,0 0 7 0,3-3 1 0,0 3 1 16,0 2-8-16,3-2-1 0,0 0-1 0,0 0 0 15,3 0-5-15,-3-3-1 0,3 3 0 0,0-5 0 16,-1 2-16-16,-2-5-3 0,3 2-1 0,0-4 0 16,0-1-5-16,3 0 0 0,-3-2-1 0,0-3 0 15,0-3-3-15,3 1 0 0,-3-4 0 0,3-2 0 16,0-2 3-16,-3-3 0 0,3-1 0 0,-3 1 0 16,3-3-7-16,-3-2 0 0,2-1-8 0,-2 3 12 15,0-2-12-15,0-1 0 0,0 6 0 0,0 0 0 0,-3 0 0 16,3 2 0-16,-3 3 0 0,0 0 0 0,-3 8 0 15,0 0 0-15,0 0 0 0,6 5 0 0,-3 6 0 0,0 0 0 16,0 4-12-16,-3 4 12 0,0 5 0 0,0 0 14 16,0 5-1-16,0-3 0 0,0 3 9 0,0 0 2 15,-3 1 0-15,3 1 0 0,3 1 0 0,-3 2 1 16,0 1 0-16,0-1 0 0,3 3-15 0,3-5-10 16,-3 0 12-16,3-3-12 0,-3 0 0 0,6-3 0 15,-3-2 0-15,0-3 0 16,3-2-34-16,0-1-7 0,-1-4-2 0,4-6 0 15,-3 0-115-15,0-3-23 0,3-3-5 0</inkml:trace>
  <inkml:trace contextRef="#ctx0" brushRef="#br0" timeOffset="21830.9516">17757 11983 1545 0,'0'0'44'0,"0"0"9"16,0 0-42-16,9 0-11 0,3 3 0 0,3 2 0 15,3 0 23-15,-1 6 2 0,7-1 1 0,0 6 0 16,3 3 30-16,-3 2 5 0,3 5 2 0,-4 4 0 16,4 1-14-16,-3 6-2 0,3-2-1 0,-3 2 0 0,-4 5-6 0,1 3-2 15,0 0 0-15,-6 5 0 0,0 3-16 0,-6 3-3 16,0-1-1-16,-6 1 0 0,-3-3-7 0,0 0-2 15,-6-6 0-15,0-20 0 0,-3-25-9 0,-3 30 8 16,0 45-8-16,0 0-653 16,-3-11-136-16</inkml:trace>
  <inkml:trace contextRef="#ctx0" brushRef="#br0" timeOffset="22455.812">13575 15362 1609 0,'0'0'35'0,"0"0"7"0,0 0 2 0,0 0 2 0,6 0-37 0,3 0-9 0,3 0 0 0,0-3 0 16,3 3 17-16,2-3 2 0,1 1 0 0,3-1 0 16,0 0-6-16,3-2-1 0,0-3 0 0,2 6 0 15,1-4 1-15,0 1 0 0,-6 0 0 0,3-3 0 16,-4 3-13-16,1 2 9 0,0-2-9 0,0-1 8 15,-3 4-8-15,0-4 0 0,0 4 0 0,-4-1 0 16,1 3-38-16,0 0-10 16,-3 3-1-16</inkml:trace>
  <inkml:trace contextRef="#ctx0" brushRef="#br0" timeOffset="22657.0522">13774 15550 2210 0,'0'0'63'0,"0"0"13"0,0 0-61 0,9 0-15 16,0 0 0-16,3 0 0 15,6-6 25-15,-3 6 3 0,0 0 0 0,3-2 0 0,0-1 19 0,-1 0 4 16,1 3 1-16,0 0 0 0,3-5-36 0,0 5-8 16,0-3 0-16,2-2-8 0,1 2 0 0,6-2-9 15,0-3-1-15,5 0-708 16,4-2-142-16</inkml:trace>
  <inkml:trace contextRef="#ctx0" brushRef="#br0" timeOffset="23987.968">15721 14904 1630 0,'0'0'36'0,"0"0"7"0,0 0 1 0,-6-5 3 0,0 2-38 0,0 0-9 16,0 1 0-16,3-1 0 0,-6 0 32 0,3 1 5 15,0-1 1-15,1 1 0 0,-4 2-14 0,3-3-4 16,-3 3 0-16,3 0 0 0,-3 3 5 0,3-3 1 16,-3 5 0-16,0 0 0 0,0 3-1 0,0 0 0 15,0 5 0-15,3 0 0 0,0 1-13 0,0 4-4 16,0 3 0-16,3 1 0 0,3 4-8 0,0 0 0 15,3 1 0-15,0-1-11 0,3 3 11 0,3-2-12 16,0 2 12-16,3-3-12 0,0 4 12 0,0-7 0 16,6 1 0-16,0-3 0 0,-3 1 0 0,-1-4 0 15,1-5 0-15,-3-2-8 0,3-3 8 0,-3-6 0 16,0 1 0-16,0-3 0 0,3-3 0 0,-3-2 8 0,2-3-8 16,-2-5 0-16,0 0 24 0,0-6 1 0,-3 1 0 0,3-1 0 15,-3-2 19-15,-3 0 4 0,0 0 1 0,-3 0 0 16,3-1 3-16,-6 1 1 0,0 0 0 0,-3 0 0 15,0 0-18-15,-3 0-4 0,-3 2-1 0,0 1 0 16,-3 2-13-16,3-3-2 0,-3 6-1 0,0 0 0 16,3-1-14-16,-2 4 0 0,-1 2-12 0,6 3 12 15,-3-1-137-15,0 4-21 0,3-1-4 16,0 3-838-16</inkml:trace>
  <inkml:trace contextRef="#ctx0" brushRef="#br0" timeOffset="24191.1138">16105 15134 1776 0,'0'0'50'0,"3"8"12"0,0 0-50 0,0 0-12 16,3 3 0-16,-3-1 0 0,-3 1 12 0,3-3-1 15,0 2 0-15,0 1 0 0,-3-6 7 0,0-5 2 16,0 0 0-16,0 0 0 15,0 0-40-15,0 0-7 0,0 0-1 0,0 0-496 0,0 0-98 0</inkml:trace>
  <inkml:trace contextRef="#ctx0" brushRef="#br0" timeOffset="24610.2846">16194 14785 1983 0,'0'0'44'0,"0"0"8"0,0-5 3 0,0-3 1 0,0 2-45 0,0-2-11 0,3 1 0 0,0-1 0 16,0 0 47-16,0 2 7 0,0-2 2 0,0 3 0 16,3 0-32-16,0 0-7 0,3 2-1 0,-3 3 0 15,3-3-16-15,0 6 0 0,0-3 0 0,3 5 0 16,0 0 0-16,0 1 0 0,-1 2 0 0,1 2 0 16,3 1 0-16,-3 2-9 0,0 0 9 0,0 6-12 15,0-1 1-15,0 4 0 0,-3 4 0 0,0 0 0 16,0 1 2-16,-4 5 0 0,-2-3 0 0,0 3 0 15,-3 2 9-15,-3-2 0 0,0-3 0 0,-2 0 0 0,2 0 0 16,-6-3 0-16,3 1 0 0,0 2 0 0,-3-3 16 0,0-2 0 16,0 0-1-16,3-5 0 0,-3-4 5 0,3-1 0 15,-3-1 1-15,0-8 0 0,3 1 4 0,-3-4 1 16,3-4 0-16,0-4 0 0,0-4 1 0,4-1 0 16,-1-2 0-16,0-3 0 0,3-3-27 0,0 1 0 15,3 2 0-15,0-2 0 0,2 2 0 0,-2 2-11 16,3 1 11-16,0 3-8 0,3 2 8 0,-3 2 0 15,6 4 0-15,-3-4 0 0,6 6 0 0,-3 0 0 16,3 3 0-16,0 2 0 0,0-2 0 0,-1 2 0 16,1 1 0-16,3 2 0 0,-3-3-20 0,3 3 0 15,0 0 1-15,0 0-693 16,2-3-140-16</inkml:trace>
  <inkml:trace contextRef="#ctx0" brushRef="#br0" timeOffset="25063.6628">17263 14526 1661 0,'0'0'47'0,"0"0"10"0,0 0-45 0,-3 5-12 16,0 3 0-16,3 0 0 0,0 2 44 0,0 4 6 16,3 1 2-16,3 4 0 0,3 0 1 0,-3 2 1 15,3 0 0-15,0 3 0 0,0-3-22 0,2 3-5 16,-2-1-1-16,0 1 0 0,0 3 2 0,0-1 1 16,0 3 0-16,-3-2 0 0,0-3-17 0,0-1-4 15,0-1-8-15,-3-4 12 0,3 1-12 0,-3-1 0 0,0-5 0 16,0 3 0-1,0-5-16-15,-3 2-8 0,0-5-3 0,3-3 0 16,-3-5-113-16,0 0-22 0,0 0-5 0</inkml:trace>
  <inkml:trace contextRef="#ctx0" brushRef="#br0" timeOffset="25235.3727">17177 14872 1904 0,'0'0'42'0,"0"0"9"0,0 0 1 0,0 0 1 0,0-5-42 0,0 5-11 0,6-3 0 0,-3-2 0 15,3 2 40-15,2 1 7 0,1-1 1 0,0 0 0 16,0-2-12-16,3 2-1 0,3-2-1 0,0 3 0 16,3-4-18-16,0-2-4 0,-1 3-1 0,7 0 0 15,0-3-30-15,3 3-5 0,0-3-2 0,-1 0-622 16,1 2-124-16</inkml:trace>
  <inkml:trace contextRef="#ctx0" brushRef="#br0" timeOffset="25702.2701">18028 14340 1584 0,'0'0'35'0,"0"0"7"0,-3 3 2 0,-3 0 0 0,3 2-36 0,-3 3-8 0,3 0 0 0,0 2 0 16,0 4 12-16,3 4 1 0,-3 1 0 0,3 7 0 16,0 1 0-16,3 4 0 0,0 1 0 0,0 3 0 15,0-1 15-15,3-2 2 0,0-1 1 0,0 1 0 16,3-5-9-16,0-1-2 0,0 1 0 0,3-6 0 15,0 0-9-15,2-5-3 0,1 0 0 0,0-6 0 16,0-2 2-16,0-3 0 0,0-2 0 0,3-6 0 16,-3-2 17-16,2-3 3 0,-2-2 1 0,0-6 0 15,0 0 5-15,0 0 2 0,-6-5 0 0,3 2 0 16,-3-2 8-16,-3-3 2 0,-3-2 0 0,0-1 0 16,-3-4 10-16,-3 2 2 0,-3-3 1 0,-3 3 0 15,0 0-28-15,-3 0-5 0,0-1-2 0,-3 4 0 16,0 2-17-16,3 3-9 0,-3 2 10 0,7 6-10 15,-4 0-20-15,3 0-11 0,0 5-1 0,3 0-1 16,3 3-150-16,3 5-29 0,-3-3-7 0</inkml:trace>
  <inkml:trace contextRef="#ctx0" brushRef="#br0" timeOffset="25874.1643">18519 14613 1832 0,'3'16'40'0,"-3"-8"9"0,0 2 2 0,3 1 0 0,-3 0-41 0,0 2-10 16,0-5 0-16,0 2 0 0,0-2 36 0,0 0 4 0,3 0 2 0,-3-8 0 31,0 0-162-31,0 0-33 0,0 0-7 0,6 0 0 0</inkml:trace>
  <inkml:trace contextRef="#ctx0" brushRef="#br0" timeOffset="26171.1748">18811 14139 2016 0,'0'0'44'16,"-6"3"10"-16,-3 2 2 0,-3 3 0 0,3 0-45 0,-3 3-11 0,3 2 0 0,-3 0 0 15,3 3 38-15,0 0 6 0,1 5 0 0,2-2 1 16,0 2-31-16,3 0-6 0,0 3-8 0,3 0 11 15,3-1-11-15,0 1 0 0,6 0 0 0,-4-3 0 16,7 0 0-16,-3-2 0 0,6-6-9 0,-3 0 9 0,6-5 0 0,-3 0 0 16,0-2 0-16,0-1 0 0,-1-5 0 0,1 0 0 15,0-5 11-15,-3-1-11 0,0-2 22 0,-3-2-2 16,0-1-1-16,-3-2 0 0,3 0 10 0,-3-3 3 16,-3 0 0-16,0 3 0 0,0-3-10 0,-3 0-2 15,0 0 0-15,0 0 0 0,-3 0-33 0,3 0-7 16,-3 1-2-16,0-1-694 15,3-3-140-15</inkml:trace>
  <inkml:trace contextRef="#ctx0" brushRef="#br0" timeOffset="26468.1835">19088 14084 1933 0,'-9'16'42'0,"3"-8"9"0,0 2 1 0,0 3 4 0,3 1-45 0,0 2-11 0,0-3 0 0,3 0 0 16,0 0 37-16,3 0 6 0,0-2 1 0,6 0 0 16,0-3-27-16,3-1-5 0,2 1 0 0,1-2-1 15,0-1-11-15,6 0 0 0,-3 1 0 0,3-1 8 16,-3 0-8-16,2 0 0 0,1 1 0 0,-3-1 8 16,0 3-8-16,-3 0 0 0,0 0 0 0,-3 0 0 15,-3 2 0-15,0 1 0 0,-6 0 0 0,-1 2 0 16,1 0 8-16,0 0 0 0,-6 3 0 0,3 0 0 15,-3 0 0-15,-2 0-8 0,-1-3 12 0,-3 3-4 16,0-3 0-16,-3 0-8 0,0-2 12 0,3-1-4 0,-3-2-19 16,0-2-4-16,-3-4-1 0,3 1-633 15,-3-6-127-15</inkml:trace>
  <inkml:trace contextRef="#ctx0" brushRef="#br0" timeOffset="26633.4862">19135 14097 1634 0,'18'-13'46'0,"-9"5"11"0,3 0-45 0,6-3-12 16,3-5 0-16,-1 1 0 0,4-1 68 0,0 0 12 15,0-3 3-15,-3 3 0 0,0 1-32 0,-1-4-7 0,-2 3 0 0,3 0-1 16,-3 0-142-16,-3 3-28 0,0 0-5 0</inkml:trace>
  <inkml:trace contextRef="#ctx0" brushRef="#br0" timeOffset="27235.8643">14629 17031 1650 0,'-15'0'47'0,"12"0"9"0,-6 0-44 0,6-5-12 0,-3 5 0 0,0 0 0 16,6 0 56-16,0 0 8 0,0 0 3 0,0 0 0 16,0 0-19-16,0 0-3 0,6-3-1 0,6-2 0 15,0 0-18-15,3-3-4 0,3 2-1 0,2 1 0 16,1-3-13-16,0 6-8 0,3-4 10 0,-3 1-10 15,0-3 9-15,-1 3-9 0,-2-3 8 0,0 3-8 0,0-1 0 0,-3 1 0 16,0-3 0-16,0 8 0 16,-1-5-16-16,-2 5-9 0,0 0-2 0,0 0 0 15,0 0-64-15,-3 0-13 0,0 0-2 0</inkml:trace>
  <inkml:trace contextRef="#ctx0" brushRef="#br0" timeOffset="27392.0809">14682 17201 2030 0,'0'0'44'0,"0"0"10"0,0 0 2 0,0 0 1 0,0 0-45 0,9-6-12 0,0 4 0 0,3-1 0 15,0-5 22-15,0 8 2 0,6-8 1 0,0 3 0 16,2-3-14-16,1 3-3 0,3-9-8 0,3 4-627 16,3-3-132-16</inkml:trace>
  <inkml:trace contextRef="#ctx0" brushRef="#br0" timeOffset="27922.1665">16459 16462 2008 0,'0'0'44'0,"0"0"10"0,-9-2 2 0,3 2 0 0,-3 2-45 0,6 1-11 16,-5 2 0-16,2-2 0 0,-3 2 0 0,3 1 0 16,0 4-10-16,3 1 10 0,-6-1 0 0,6 6 0 15,3 3 0-15,0 2 0 0,0 3-9 0,0 2 9 16,3 1-8-16,3 2 8 0,3 0 0 0,-3-3 0 16,3 1 0-16,0 2 0 0,2-5 0 0,1-1-8 15,0-4 8-15,3-3 0 0,-3-3 0 0,3 0 0 0,0-2 0 0,0-3 0 16,-3-3 0-16,0 0 8 0,-1-2 0 0,1-3 0 15,0 0 7-15,0-5 1 0,3-3 1 0,-3 0 0 16,0-3 9-16,3-5 2 0,-3-2 0 0,3-1 0 16,-4-2 6-16,-2-3 2 0,-3 1 0 0,-3-1 0 15,3-8-2-15,-6 6 0 0,-6 4 0 0,0-1 0 16,0-4-7-16,-3 9-2 0,3-4 0 0,-5 4 0 16,-1 5-13-16,0-3-4 0,3-3 0 0,0 6 0 15,-3 2-48-15,3-2-11 16,6 3-1-16,-3-1-666 0,0 6-133 0</inkml:trace>
  <inkml:trace contextRef="#ctx0" brushRef="#br0" timeOffset="28093.8545">16977 16592 2037 0,'0'0'44'0,"0"8"10"0,3 0 2 0,0 5 2 0,0 0-46 0,0 1-12 15,-3-1 0-15,3-3 0 0,3 4 0 0,-3-6 8 16,-3 2-8-16,3-7 8 16,-3-3-131-16,0 0-26 0,0 0-6 0,6 0-601 15</inkml:trace>
  <inkml:trace contextRef="#ctx0" brushRef="#br0" timeOffset="28562.7071">17168 16327 2192 0,'0'0'48'0,"0"0"11"0,0 0 1 0,-3-5 1 0,0-3-49 0,0 6-12 0,-3-9 0 0,6 6 0 16,0-3 26-16,3-3 2 0,-6 3 1 0,6-5 0 16,0 0-13-16,3 5-4 0,-6-3 0 0,3 1 0 15,9-1-4-15,-3 6 0 0,-1-3-8 0,1 3 12 16,0 2-12-16,3 0 0 0,0 3 0 0,3 0 0 15,-6 6 0-15,3-1-8 0,6 0 8 0,3 3 0 16,-1 3-20-16,-5 2 4 0,-3 0 0 0,0 3 0 16,0 0-2-16,0 0 0 0,-6 8 0 0,0-3 0 15,-3 0 18-15,0 5-10 0,0 1 10 0,-3-1-8 0,-3 1 8 16,0 2 0-16,3 0 0 0,-3 3 0 0,-3-1 9 0,0 1-9 16,0 3 12-16,-6-6-12 0,0-3 24 0,0 1-3 15,6-6 0-15,-6-3 0 0,0 1 4 0,-2-6 1 16,8-2 0-16,-3-6 0 0,3 3-4 0,3-5-1 15,-6-6 0-15,6 0 0 0,3-2-9 0,-3-3-1 16,0 0-1-16,0 3 0 0,6-1-10 0,-3-1 0 16,0 1-10-16,3-7 10 0,0 8-8 0,0-3 8 15,3 0 0-15,3-3-9 0,-3 9 9 0,3-4-13 16,2 6 5-16,7-5 8 0,0 5-12 0,-3 0 12 16,3 5-10-16,-3-5 10 0,0 6 0 0,-3-4 0 15,5-2-8-15,-2 8 8 0,-3-5 0 0,0-1-11 16,3-2 11-16,0 6-10 15,0-6-21-15,0 2-4 0,-3 1-1 0,0-3 0 16,2 0-116-16,4-5-23 0,-6-1-5 0</inkml:trace>
  <inkml:trace contextRef="#ctx0" brushRef="#br0" timeOffset="28923.2294">17766 16182 2042 0,'-6'8'58'0,"-3"-3"12"0,-3 3-56 16,3 3-14-16,0-1 0 0,3 1 0 0,0 2 21 0,-3 0 2 15,1 1 0-15,-1-1 0 0,6 0-5 0,0 0-1 16,3-2 0-16,3-1 0 0,3 1-17 0,3-3 0 16,-4 2-11-16,4 1 11 15,3 0-11-15,3-3 11 0,0-3-10 0,0 5 10 0,0-2-9 0,6 0 9 16,0 0-8-16,-1-2 8 0,1 4 0 0,-3-2 0 15,0 0 0-15,0 3 0 0,0-3 0 0,-3-1 0 16,-7 4 0-16,4-3 0 0,0 3 0 0,-3-1 9 16,-3 1-9-16,-3-3 10 0,3 5 14 0,-6-2 4 15,3 4 0-15,-3-1 0 0,-3 1 0 0,0-1 1 16,-3 2 0-16,3-3 0 0,-3-5-19 0,-6 2-10 16,3 4 10-16,0-4-10 15,4-2-16-15,-7-3-8 0,-3-2-3 0,3-3 0 16,0 0-49-16,-3-3-11 0,-3 1-1 0,3-6-806 0</inkml:trace>
  <inkml:trace contextRef="#ctx0" brushRef="#br0" timeOffset="29079.4445">17814 16169 2217 0,'0'0'63'0,"6"-6"13"0,2 1-60 0,4-3-16 0,3 3 0 0,3-3 0 16,-3 3 57-16,3-3 9 0,0 2 2 0,0 1 0 15,-4-3-4-15,4 3-1 0,0 0 0 0,0-3 0 16,0 0-49-16,0 2-14 0,3-4 0 0,-1 2-769 16,1-3-160-16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34:36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19894 8414 1220 0,'0'0'34'0,"0"-8"9"0,-3 3-35 0,3-3-8 16,0 2 0-16,0-2 0 0,0 3 87 0,0 5 15 15,0-5 3-15,0 5 1 0,0 0-14 16,0 0-4-16,0 0 0 0,0 0 0 0,0 8-39 0,0 2-8 15,3 4-1-15,0-1-1 0,-3 0-16 0,3 3-3 16,0 0-1-16,0 0 0 0,0 2 21 0,0 1 5 16,-3 4 1-16,3 1 0 0,-3 3-24 0,0 2-5 15,0 0-1-15,0 0 0 0,-3 0 10 0,3 3 2 16,-3-6 0-16,-3 3 0 0,3-2-11 0,0-1-1 16,0 1-1-16,0-3 0 0,0-1-2 0,-3-1 0 15,3 1 0-15,3-4 0 0,-6 2-1 0,6-2-1 16,-3 2 0-16,3-5 0 0,-3-3-11 0,3 0 0 0,-3-2 9 15,3-3-9-15,0 0 0 0,0-8 0 16,0 0 0-16,0 0-8 16,0 0-44-16,0 0-8 0,0 0-1 0,3-8-1 15,-3-3-146-15,3-5-28 0,0-2-7 0</inkml:trace>
  <inkml:trace contextRef="#ctx0" brushRef="#br0" timeOffset="364.0636">19867 8374 1562 0,'0'0'34'0,"-3"-5"7"0,3-3 2 0,-3-3 1 16,3 3-35-16,0-2-9 0,0-1 0 0,3 1 0 16,0-1 78-16,0 0 14 0,3-2 2 0,0 3 1 0,0-4-21 0,3 1-4 15,3 0-1-15,0 0 0 0,3 2-25 0,3 1-4 16,0 4-2-16,2-2 0 0,1 8-19 0,0 0-4 15,3 0-1-15,0 6 0 16,0 2-14-16,2-1 8 0,-2 7-8 0,0 2 0 0,-3-1 9 0,-3 1-9 16,0 0 8-16,-7 0-8 0,1 0 0 0,-3 0 0 15,0 0 0-15,-3 0 0 0,-3-1 9 0,-3 1-9 16,3 3 10-16,-6-3-10 0,0 0 14 0,-3-1-3 16,-3 4-1-16,0-3 0 0,-6 0 2 0,-2 0 1 15,-1-1 0-15,-3-1 0 0,0 2 2 0,0-6 0 16,0 3 0-16,1-5 0 0,-1 0-15 0,3-2 11 15,0-1-11-15,0-5 10 0,3 0-28 0,3-3-6 0,3-2 0 0,0 0-1 32,4-3-150-32,2-3-29 0,3 1-7 0</inkml:trace>
  <inkml:trace contextRef="#ctx0" brushRef="#br0" timeOffset="653.0162">20618 7766 1713 0,'0'0'37'0,"3"-6"8"0,-3 1 2 0,0 5 2 0,0-5-39 0,0 5-10 0,0 0 0 0,0 0 0 16,0 0 71-16,0 0 12 0,0 0 2 0,-6 5 1 16,0 0-45-16,-3 6-9 0,3-1-1 0,0 6-1 15,0 3-12-15,-3 2-2 0,-3 3-1 0,3 2 0 0,-3 3-5 0,0 0-1 16,0 3 0-16,-3 0 0 0,4 8 10 0,-1 2 1 15,0 6 1-15,3-1 0 0,0 1 10 0,3-6 1 16,3 1 1-16,0-6 0 0,3-6-3 0,0 1-1 16,3-3 0-16,0-2 0 0,3-1-21 0,0-2-8 15,3 0 0-15,3-3 0 0,3-3 0 0,-1-2-20 16,4 0 4-16,6-5-723 16,0-1-144-16</inkml:trace>
  <inkml:trace contextRef="#ctx0" brushRef="#br0" timeOffset="1208.3673">20811 8083 1645 0,'0'0'36'0,"0"0"7"0,-3-3 1 0,3 3 4 0,0 0-39 0,0 0-9 16,0 0 0-16,0 0 0 0,0 0 55 0,0 0 9 15,0 0 1-15,0 8 1 0,3 3-42 0,3 2-8 16,0-2-1-16,3-1-1 0,0 4 4 0,0-4 1 0,3 6 0 0,0-3 0 16,-1 3 9-16,7 0 3 0,-6 0 0 0,3 0 0 15,-3 2-15-15,3-2-2 0,-6 0-1 0,3 0 0 16,-3 0-13-16,0-3 11 0,-1 0-11 0,-2 0 10 16,3-2-10-16,-3 0 12 0,-3-1-12 0,3-2 12 15,-3 0-12-15,3 0 0 0,-3-3 0 0,-3-5 0 31,0 0-101-31,0 0-23 0,0 0-4 0,0 0-720 0</inkml:trace>
  <inkml:trace contextRef="#ctx0" brushRef="#br0" timeOffset="1464.4152">21070 8072 1463 0,'0'0'41'0,"0"0"10"0,0 0-41 16,0 0-10-16,0 0 0 0,3-5 0 0,-3 5 96 0,0 0 16 15,0 0 4-15,0 0 1 0,0 0-29 0,0 0-7 16,-3 11-1-16,0-1 0 0,0 1-35 0,0 2-7 16,-3 0-2-16,3 3 0 0,-3 0-8 0,0 3-3 15,0 2 0-15,-3-3 0 0,0 3 0 0,0 1 0 16,-2-1 0-16,-1 0 0 0,0 0-10 0,0 0-3 16,-3-2 0-16,3 2 0 0,-3-2-12 0,3-1 8 15,0 3-8-15,0-5 0 0,4 0 0 0,-1-3 0 16,0-2 0-16,6-1 0 15,0 1-24-15,0-3-12 0,0-3-1 0,0 0-676 16,3-5-135-16</inkml:trace>
  <inkml:trace contextRef="#ctx0" brushRef="#br0" timeOffset="1824.9458">21332 7728 1138 0,'0'-13'32'0,"0"8"8"0,3-6-32 0,0 3-8 0,-3 1 0 0,3-1 0 15,-3 2 84-15,3 4 15 0,-3-4 3 0,0 6 1 16,0 0-33-16,0 0-6 0,0 0-2 0,6 11 0 15,0 0-15-15,-3 4-3 0,-3 1-1 0,0 8 0 16,0 3 5-16,-3 4 2 0,-3 4 0 0,3 4 0 0,0 1-9 0,-3 0-1 16,0 7-1-16,-3-2 0 0,3 3 1 0,-3-3 1 15,3 3 0-15,3-3 0 0,-3-3-11 0,3 0-2 16,0-5-1-16,-3 0 0 0,6-2-8 0,0-4-2 16,-6 1 0-16,3-3 0 0,3-2-17 0,0-3 10 15,0-1-10-15,0-1 8 0,3-7-24 0,0 1-4 16,0-2-2-16,3-4-702 15,0-2-140-15</inkml:trace>
  <inkml:trace contextRef="#ctx0" brushRef="#br0" timeOffset="2312.6273">21659 8086 1784 0,'0'0'51'0,"0"-6"10"0,0 1-49 0,0 5-12 0,0 0 0 0,0 0 0 16,0 0 71-16,0 0 11 0,0 0 2 0,-3 5 1 15,3 1-45-15,-3 2-10 0,3 0-2 0,-3 5 0 16,3 3-20-16,0 0-8 0,0 2 0 0,0 1 9 16,0-1 18-16,0 3 3 0,3 0 1 0,-3-2 0 15,3-1-31-15,0-2 0 0,3-2 0 0,0 1 0 16,-3-1 0-16,3-4 14 0,0 1-4 0,3-3-1 15,0-3 4-15,0 0 1 0,0-2 0 0,0-3 0 0,3 0 6 0,-12 0 0 16,12-5 1-16,2-3 0 0,1 0-3 0,-6-3-1 16,3-2 0-16,-3-3 0 0,3-2-5 0,0-1-2 15,-3-2 0-15,3 2 0 0,-3-2-10 0,0 3 0 16,0 2 9-16,-6 0-9 0,2 5 0 0,-2 1 0 16,0 2 0-16,-3 8 8 0,0 0-8 0,0 0 0 15,0 0 0-15,6 3 0 0,0 2-12 0,-6 8 2 16,0 6 1-16,3 2 0 0,-6 5 9 0,0 1 0 15,-3 4 0-15,0 4 0 0,0-1 9 0,1 3-9 16,-4 6 12-16,0-1-12 0,0 3 25 0,-3 0-1 16,0 2-1-16,0 1 0 0,0-3-5 0,-3 0-1 0,6-3 0 0,0-2 0 15,6 0-1-15,-3-3 0 0,3-3 0 0,-2-2 0 16,-1-3-8-16,0-2-8 0,6-4 12 0,0-1-12 16,0-4 0-16,0 1 0 0,3-6-10 0,0-3 10 31,0-2-117-31,3-2-16 0,-1-6-3 0</inkml:trace>
  <inkml:trace contextRef="#ctx0" brushRef="#br0" timeOffset="2649.5428">22174 7400 1465 0,'0'0'32'0,"6"11"6"0,0 0 2 0,3 4 2 0,3 9-34 15,6 0-8-15,0 5 0 0,0 0 0 0,2 8 82 0,4 3 14 16,0 5 4-16,0 3 0 0,-3 2-20 0,0 0-3 15,-4 0-1-15,1 1 0 0,-3 4-19 0,-3 1-4 16,-3 2-1-16,-3 3 0 0,-6-3-24 0,-6 3-4 16,0-5-2-16,-6 4 0 0,0 1 9 0,-3 0 1 15,-3 0 1-15,-2 0 0 0,-1-6-33 0,0 1 0 0,0-6 0 0,-3 3-731 16,0-3-150 0</inkml:trace>
  <inkml:trace contextRef="#ctx0" brushRef="#br0" timeOffset="3500.5675">19719 10221 1792 0,'-9'0'51'0,"9"0"10"0,0 0-49 0,0 0-12 15,0 0 0-15,0 0 0 0,0 0 52 0,9 5 7 16,-3 3 1-16,5-5 1 0,4 2-12 0,0 0-2 16,0-2-1-16,6 0 0 0,6-1-22 0,0 1-5 0,-1 0-1 15,1-1 0-15,3 1-18 0,3-3 0 0,-1 2 8 16,1-2-8-16,0-2 0 0,-3 2 10 0,-1 0-10 0,1-3 8 15,-3 3 5-15,-3 0 1 0,0 3 0 0,-1-3 0 16,-2 0-27-16,-3 2-6 0,-6 1-1 0,3 0 0 31,-3 2-129-31,-3 3-27 0,0 0-4 0</inkml:trace>
  <inkml:trace contextRef="#ctx0" brushRef="#br0" timeOffset="3715.5497">19888 10586 1962 0,'-12'3'43'0,"12"-3"9"16,0 0 1-16,0 0 3 0,-6 2-45 0,6-2-11 0,0 0 0 0,0 0 0 0,9 3 68 0,0-3 11 15,6 0 2-15,0-3 1 0,6 3 2 0,3-2 0 16,-1-1 0-16,4 3 0 0,0 0-40 0,0 0-8 16,3 3-2-16,2-1 0 15,-2-2-24-15,3 3-10 0,0 0 8 0,2-1-8 0,-2 1 10 0,3 0-10 16,2-3 12-16,-2 5-12 15,3-3-20-15,0 4-10 0,-1-1-2 0,1-2-1144 16</inkml:trace>
  <inkml:trace contextRef="#ctx0" brushRef="#br0" timeOffset="19638.1727">21609 10157 1105 0,'0'0'24'0,"0"0"4"0,0 0 2 0,0 0 2 0,0 0-32 0,0 0 0 16,0 0 0-16,0 0 0 0,0 0 68 0,0 0 6 15,0 0 2-15,-3 6 0 0,0-1-14 0,3-5-2 16,0 0-1-16,3 8 0 0,0 0-17 0,0 2-3 16,-3 4-1-16,3 2 0 0,0 5-2 0,0 5-1 15,-3 3 0-15,3-2 0 16,-3 2 10-16,3 3 3 0,-3 5 0 0,3 0 0 0,0 2-28 0,0 1-4 0,-3-3-2 0,2 16 0 16,-2-5 2-16,3-3 0 0,0 0 0 15,-3-6 0-15,0 1 12 0,0-8 4 0,3-1 0 0,-3-4 0 16,0-1-16-16,3-4-2 0,-3-4-1 0,0 1 0 15,0-6-3-15,3 0-1 0,-3-5 0 16,0 0 0-16,0-8-9 0,0 0 0 0,0 0 0 0,0 0-11 31,0 0-27-31,0 0-6 0,3-5 0 0,3-3-615 0,-3-6-122 0</inkml:trace>
  <inkml:trace contextRef="#ctx0" brushRef="#br0" timeOffset="19976.8811">21591 10332 1436 0,'-9'-11'32'0,"9"6"6"0,-6-3 2 0,6 0 0 0,-3 0-32 0,3-2-8 16,0 2 0-16,3 0 0 0,0-3 64 0,3 3 12 16,3-5 3-16,0 3 0 0,0-1-27 0,3 0-6 15,2 1-1-15,10-1 0 0,-3 3-29 0,3 3-7 16,0 2-1-16,3 1 0 0,-1 7-8 0,1 0 0 15,0 3 0-15,0 5 0 0,-1 1 0 0,-2-1 0 16,-3 0 0-16,-6 3 0 0,0 2 26 0,-6-2 3 16,0 0 1-16,-3 3 0 0,-3-3-22 0,-3 2-8 15,-3 1 0-15,-3-3 0 0,0 2 8 0,-6-2-8 16,0 5 0-16,-3-5 9 0,-6 5 13 0,3-5 2 16,-5 3 1-16,-7-6 0 0,3 0 7 0,3 0 2 0,-3 0 0 15,7-5 0-15,-4 0-10 0,0-2-3 0,3-4 0 0,3 1 0 16,0 0-21-16,4-6 8 0,-1 0-8 0,6-2 0 31,-3 2-31-31,6-5-10 0,0 0-3 0,0-2-620 0,3-1-125 0</inkml:trace>
  <inkml:trace contextRef="#ctx0" brushRef="#br0" timeOffset="20323.2464">22338 9795 1706 0,'0'0'37'0,"0"0"8"0,0 0 2 0,0 0 1 0,0 0-38 0,0 0-10 16,-3 5 0-16,0 0 0 0,3 1 65 0,-3-1 11 15,-3 3 3-15,6 3 0 0,-3 2-6 0,0 0-1 16,-3 6 0-16,0-1 0 0,3 3-48 0,0 3-11 15,-3 3-1-15,-3 4-1 0,-3 1 13 0,10 5 4 16,-4 3 0-16,-3-1 0 0,0 1-8 0,6 2-2 16,0 3 0-16,-3 0 0 0,0-5-3 0,3 2-1 15,3-2 0-15,0 0 0 0,3-6-14 0,0-2 8 16,0 0-8-16,3-6 0 0,0-2 0 0,0 0 0 0,3-6 0 16,-3-2 0-16,-1 3 0 0,7-6-13 0,0 0 4 0,3-5 1 31,3 3-91-31,-3-1-17 0,-3-2-4 0,3-3-543 0,0 1-108 15</inkml:trace>
  <inkml:trace contextRef="#ctx0" brushRef="#br0" timeOffset="22035.6878">22517 10276 1324 0,'0'0'29'0,"0"0"7"0,0 0 0 0,0-5 1 0,0 0-29 0,0 0-8 0,0-1 0 0,0 1 0 15,0 0 96-15,0 5 19 0,0-6 3 0,0 6 1 16,0 0-29-16,0 0-6 0,0 0 0 0,0 0-1 16,0 0-50-16,0 0-9 0,0 0-3 0,9 3 0 15,-4 5-10-15,1 0-3 0,0 2 0 0,0 6 0 16,3 0 0-16,0 3 0 0,0-1 0 0,0 3 0 15,3 1 3-15,-3 1 0 0,3-1 0 0,3-1 0 16,0 3-3-16,-4-3-8 0,4 0 12 0,-6 0-4 16,0-5-8-16,3 2 12 0,0-2-12 0,0 0 12 15,-3-3-12-15,0 1 0 0,0-4 0 0,3 1 0 16,0-3-12-16,-7 0-7 0,1 0-1 0,0-3-642 16,-3 0-128-16</inkml:trace>
  <inkml:trace contextRef="#ctx0" brushRef="#br0" timeOffset="22321.1761">22847 10168 1378 0,'0'0'30'0,"-9"5"6"0,0 1 2 0,9-6 2 0,-3 7-32 0,-6 4-8 15,-3 2 0-15,6 1 0 0,-3 1 65 0,-2 1 12 0,-1 3 3 0,-6-1 0 16,6 3 15-16,0 1 3 0,-3 1 1 0,3 1 0 16,-9 3-27-16,9-1-6 0,-8 1-1 0,2 2 0 15,0-3-28-15,3-2-5 0,-3 0-2 0,6 0 0 16,-3-6 2-16,3 1 1 0,1-1 0 0,5-2 0 16,0-3-25-16,0-2-8 0,0-1 0 0,3 1 0 31,3-6-36-31,0-5-12 0,0 0-1 0,0 0-658 0,0 0-131 0</inkml:trace>
  <inkml:trace contextRef="#ctx0" brushRef="#br0" timeOffset="22887.579">23177 10192 1735 0,'0'0'38'0,"0"0"8"0,0 0 2 16,0 0 0-16,0 8-38 0,-3 2-10 0,0 1 0 0,-3 2 0 0,3 0 77 0,-5 1 14 16,5 1 2-16,-3 1 1 0,-6 3-42 0,6-1-8 15,-3 1-1-15,0 2-1 0,3 0-18 0,-3-2-3 16,-3 2-1-16,3-3 0 0,0 4 0 0,-3-4-1 15,9 1 0-15,-6-4 0 0,1 1-7 0,5-2-2 0,-3-4 0 16,3 1 0-16,-3-6-10 0,6 3 0 16,0-8 9-16,0 0-9 0,0 0 8 0,0 0-8 0,0 0 8 0,0 0-8 15,6-3 0-15,0-5 9 0,0 0-9 0,5-2 0 16,-2-6 17-16,3 3-3 0,0-6-1 0,-6 1 0 31,9-1-35-31,-9-2-7 0,6 0-2 0,-3 0 0 0,0-6 31 0,3 6-9 0,-3 0 9 0,2 0 0 16,-2 0 0-16,0-1-8 0,3 1 8 0,-3 5 0 15,-3-2 0-15,3 5-8 0,-3 2 8 0,3 0 0 16,-9 1 0-16,12-1 0 0,-9 6 0 0,3 0 0 16,0-1 0-16,0 1 0 0,-6 5 0 0,6-3 0 15,-6 3 0-15,0 0 0 0,0 0 0 0,3 6 0 16,6 2 0-16,-4 2 0 0,1 4 0 0,-3-1 11 16,3 3-2-16,-6 2 0 0,9 3 0 0,-6 3 0 15,3 3-1-15,-3-4-8 0,6 4 12 0,-9 2-4 0,12-3-8 16,-9 1 0-16,3-1 0 0,3-4 0 0,-3 1 0 15,0-2 8-15,0-2-8 0,-3 0 0 16,6-6 0-16,-3 3 8 0,0-6-8 0,-6 3 0 0,8-5 0 0,-2 0-19 16,-3-5 3-16,-3-3 1 15,3 5-112-15,6-2-22 0,-3-3-5 0,0-3-754 16</inkml:trace>
  <inkml:trace contextRef="#ctx0" brushRef="#br0" timeOffset="23537.3782">23660 10097 948 0,'0'-6'27'0,"0"6"5"0,0 0-32 0,0 0 0 0,0 0 0 0,0 0 0 0,6-5 84 0,-3 0 11 16,-3 2 1-16,2-5 1 0,1 5 7 0,-3 3 2 15,0 0 0-15,0 0 0 0,3-2-30 0,-3 2-7 16,0 0-1-16,0 0 0 0,3 8-12 0,-3 2-4 16,0 1 0-16,0 2 0 0,0 3-12 0,0 2-2 15,6 1-1-15,-3 2 0 0,-3-2-6 0,9 5-2 0,-6-1 0 16,-3-2 0-16,6 3-4 0,-3-3-1 0,6 1 0 0,-3-4 0 16,0 1-3-16,3-6-1 0,-3 0 0 0,0 0 0 15,3-5-3-15,3 0-1 0,-3-2 0 0,0-4 0 16,-1-2 2-16,1-2 0 0,3-4 0 0,0-2 0 15,-3-2-5-15,3-4-1 0,6-1 0 0,-6-4 0 16,9 1-4-16,-6-4-8 0,-1-1 11 0,7-1-11 16,-3 0 17-16,-6 0-3 0,6 0-1 0,-6 3 0 15,9-3-13-15,-9 3-18 0,-4 0 4 0,1 3 1 16,3 2-103 0,-3 0-20-16,-3 0-4 0,-3 3-901 0</inkml:trace>
  <inkml:trace contextRef="#ctx0" brushRef="#br0" timeOffset="23924.9927">23829 10364 1482 0,'0'0'42'0,"0"0"9"0,-3 8-41 0,3-3-10 15,0 0 0-15,-3 3 0 0,3 0 50 0,0 0 8 16,-3 0 2-16,6 0 0 0,-3 3 36 0,0-1 7 16,0 1 1-16,0-1 1 0,0 4-50 0,0 1-11 0,0-1-1 0,0 1-1 15,-3 1-1-15,3 3 0 0,-3-3 0 0,-3 2 0 16,6 3-7-16,-3-2-2 0,-3-1 0 0,3 4 0 16,0-1-4-16,-2 0-2 0,-4 0 0 0,9 0 0 15,-6 3-3-15,0 0-1 0,-3 0 0 0,9-3 0 16,-9-3-4-16,9 4-1 0,-6-4 0 0,0 1 0 15,-3-3-4-15,9-1-1 0,-6-1 0 0,0-1 0 16,-3 0-12-16,9-2 11 0,-9-1-11 0,9-2 10 16,-6 0-10-16,0-3 0 0,6 1 9 0,-3 2-9 15,3-8 0-15,0 0 0 0,0 0 0 0,0 0 8 16,3 5-8-16,-3-5 0 0,0 0 0 0,0 0 0 16,6 3-30-16,0-3-4 0,-6-3-1 0,9 0-757 15,3 1-151-15</inkml:trace>
  <inkml:trace contextRef="#ctx0" brushRef="#br0" timeOffset="24353.7171">24300 9567 1947 0,'0'0'43'0,"0"0"9"0,0 0 1 0,0 0 2 0,8 3-44 0,-2 2-11 0,-3 1 0 0,9 2 0 16,-3-1 79-16,6 7 13 0,0-1 4 0,6 5 0 15,0 4-28-15,0 1-6 0,2 7-1 0,1-1 0 16,-3 8-30-16,0 0-7 0,0 2 0 0,-1 4-1 16,-2 2-9-16,-6 0-2 0,3 2 0 0,-9 1 0 15,-6 0 0-15,0 2 0 0,-6 0 0 0,-3 3 0 16,-6 0-4-16,-6-3-8 0,1 3 11 0,-4-3-11 15,-3-2 10-15,-3 2-10 0,1-2 8 0,2 0-8 16,0-3-115-16,0-1-28 0,0-1-5 0</inkml:trace>
  <inkml:trace contextRef="#ctx0" brushRef="#br0" timeOffset="24942.3962">21383 11594 1677 0,'5'-3'36'0,"-5"3"8"0,6 3 2 0,0 0 2 0,6-3-38 0,6 5-10 0,3-2 0 0,3 2 0 0,3 0 0 0,2 3-9 16,10-3 9-16,3 3-13 0,17 0 13 0,1-2 0 16,-7-1 0-16,7 0-9 0,2-2 9 0,13-1 0 15,11 1 10-15,6-3-10 0,4-3 11 16,11 1-11-16,6-1 12 0,3-2-12 0,3-3 8 0,0-3-8 15,15 1 0-15,-3-3 0 0,-3-1 8 0,0 1-8 16,0 0 0-16,0-3 0 0,-12 3 12 0,-6 5-12 16,-9-3 12-16,-2 1-12 0,-16 2 33 0,0-3 0 15,-8 3 0-15,-10 3 0 0,4 0 48 0,-16-1 10 0,4 1 1 0,-13 0 1 16,1 2-28-16,-9-2-5 0,-6 0-2 0,2 2 0 16,-14 0-41-16,3 3-8 0,-3-2-1 0,-6 2-8 31,-6 0-80-31,0 2-24 0,-6-2-4 0</inkml:trace>
  <inkml:trace contextRef="#ctx0" brushRef="#br0" timeOffset="27800.1735">22201 12491 1483 0,'-9'-5'32'0,"9"5"8"0,0-6 0 0,-3 4 2 0,0-4-34 0,3 6-8 0,0 0 0 0,0 0 0 15,-3-2 67-15,3 2 11 0,0 0 2 16,0 0 1-16,0 0-8 0,0 10-1 0,3 4-1 0,0 2 0 16,0 5-23-16,0 2-4 0,3 4 0 0,-3 2-1 15,3 8-11-15,0 0-3 0,3 3 0 0,-3 0 0 16,-3 2-6-16,0 3-2 0,0 2 0 0,-3-2 0 15,0 3-21-15,-3-3 0 0,0 0 0 0,3-3 8 16,-3 1 7-16,0-6 1 0,0-3 1 0,0-5 0 16,3 0-1-16,0-2 0 0,0-3 0 0,-3-3 0 15,-3-3-28-15,6-2-5 0,0-3-2 0,0-2 0 16,0-3-28-16,3 0-5 16,-3-8-2-16,0 0 0 0,0 0-47 0,0 0-10 0,3-8-1 0,0 0-764 15</inkml:trace>
  <inkml:trace contextRef="#ctx0" brushRef="#br0" timeOffset="28101.7011">22231 12599 1250 0,'-9'-18'35'0,"12"10"9"0,3-3-36 0,-3 1-8 15,3-1 0-15,-3-2 0 0,6 2 88 0,3 4 15 16,-4-1 3-16,4 0 1 0,0 2-34 0,6 1-6 15,0 2-2-15,0 1 0 0,3 4-37 0,0 1-8 0,-1 2-2 0,1 1 0 16,0-1-18-16,-3 0 0 0,3 6 0 0,-6-1 0 16,0 1 0-16,-1 2 16 0,-2-2-3 0,-3 5-1 15,-3-3 19-15,-3 5 3 0,-3 1 1 0,-3 2 0 16,-3 0 24-16,-3 3 5 0,-3 3 0 0,-2-1 1 16,-1 0-33-16,-3 1-6 0,0-3-2 0,-3 0 0 15,3-1 9-15,-3-1 2 0,1-4 0 0,2-2 0 16,6-3-21-16,-6-2-4 0,-3-1-1 0,12-4 0 15,0-4-9-15,3 1-17 0,0-3 4 0,0-3-730 16,3-2-145-16</inkml:trace>
  <inkml:trace contextRef="#ctx0" brushRef="#br0" timeOffset="28444.6942">22981 12136 1490 0,'0'-10'32'0,"0"5"8"0,0-3 0 0,6 2 3 0,-3-2-35 0,-3 3-8 15,0 2 0-15,0 3 0 0,0 0 76 0,0 0 14 16,0 0 2-16,-9 6 1 0,9-1-4 0,-6 6-1 15,0 2 0-15,0 5 0 0,-6 6-24 0,9 3-6 16,-6 2-1-16,0 5 0 0,-3 3-1 0,3 3 0 0,1 0 0 0,-1-1 0 16,-3 6-7-16,6 0-1 0,-3 3-1 15,3-1 0-15,-3 1-26 0,9-3-5 0,-3-3 0 0,6-5-1 16,-3 3-15-16,6-8 0 16,-3 2 8-16,6-2-8 15,-3-6-24-15,6-2-8 0,3 3-2 0,-4-6 0 16,4-3-104-16,0-4-21 0,3-4-4 0,3-2-525 0,0-3-106 0</inkml:trace>
  <inkml:trace contextRef="#ctx0" brushRef="#br0" timeOffset="29539.7906">23883 11951 1848 0,'0'0'52'0,"-3"-5"12"0,0 2-52 0,3 3-12 16,0 0 0-16,0 0 0 0,0 0 72 0,0 0 11 15,6 6 2-15,3 4 1 0,3 3-28 0,-3 3-6 16,11 5 0-16,1 3-1 0,3 3-23 0,3 7-4 15,0 1 0-15,-4 2-1 0,7 2 3 0,0 4 1 16,-3-4 0-16,-3 6 0 0,-4 3-9 0,-2-1-2 16,-6 1 0-16,6 2 0 0,-9 3 15 0,-3 3 2 0,-6 2 1 0,-3 0 0 15,-6 3-10-15,-6 3-3 0,-6 2 0 0,-5 0 0 16,-4 0-13-16,-3 3-8 0,-3 2 8 0,-5 1-813 16,-1 7-163-16</inkml:trace>
  <inkml:trace contextRef="#ctx0" brushRef="#br0" timeOffset="273590.7976">23350 12568 1123 0,'0'0'24'0,"0"0"6"0,0-6 1 0,0 1 1 0,-3 2-32 0,0-2 0 0,3-3 0 0,0 3 0 16,-3 0 95-16,-3-1 13 0,6 1 2 0,0 5 1 16,0-5-25-16,-9 0-5 0,9 5-1 0,0 0 0 15,0 0-16-15,0 0-4 0,0 0-1 0,0 0 0 16,0 0-35-16,0 0-8 0,-3 5 0 0,3 3-1 16,0 5-4-16,0 0-1 0,3 6 0 0,-3-1 0 15,6 6-10-15,-3 0 10 0,9-3-10 0,-6 3 10 0,3-3-10 0,0 3 8 16,-3-6-8-16,3 1 8 0,3-3 3 0,-3-3 0 15,-3 0 0-15,2-2 0 0,-2-3 6 16,9-3 2-16,-6-2 0 0,-3-3 0 16,9-3 6-16,-3-2 2 0,0-1 0 0,0-7 0 0,3 0 5 0,0-6 2 15,-4-4 0-15,4-4 0 0,0 1-14 0,0-3-4 16,-3 0 0-16,0-3 0 0,0 0-7 0,-3 3-1 16,3-3-8-16,-3 6 12 0,0-1-12 0,-4 6 0 15,1 0 0-15,-6 2 0 16,9 4-23-16,-9 1-10 0,6 4-3 0,-3-1 0 15,-3 6-159-15,3 0-32 0,-3 5-6 0</inkml:trace>
  <inkml:trace contextRef="#ctx0" brushRef="#br0" timeOffset="273830.4929">23538 12758 1548 0,'8'11'34'0,"-8"-3"7"0,0 2 2 0,-3 6 0 0,-2 0-35 0,5 3-8 0,-3 2 0 0,-3 3 0 16,6 5 116-16,-6 0 20 0,3 0 5 0,0 3 1 15,-6-1-64-15,6 1-13 0,-3 0-2 0,3 0-1 16,-6-6-33-16,9 1-6 0,0-1-2 0,0-5-709 15,6 3-143-15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36:49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11164 2432 1238 0,'0'0'27'0,"0"0"5"0,0 0 2 0,0 0 2 0,0 0-36 0,0 0 0 15,0 0 0-15,0 0 0 0,0 0 20 0,0 0-4 16,0 0 0-16,0 0 0 0,0 7 6 0,3-1 1 15,0 2 0-15,0 5 0 0,0-8 17 0,3 8 3 16,-3 3 1-16,3 3 0 0,-3-1 4 0,3 4 0 16,-3 4 1-16,3 0 0 0,-3 4-21 0,3-1-4 15,-3 0 0-15,-1 0-1 0,1 3-3 0,-3-1 0 16,3 1 0-16,0 3 0 0,-3-4-1 0,3 1-1 0,-3 0 0 16,0-3 0-16,0 3-6 0,0-6-2 15,0-5 0-15,0 0 0 0,0 1-10 0,0-1 0 16,0-8 0-16,0 0 8 15,0 0-28-15,0 1-7 0,0-4-1 0,0-2-540 0,0 0-109 0</inkml:trace>
  <inkml:trace contextRef="#ctx0" brushRef="#br0" timeOffset="386.9319">10908 2582 1584 0,'-6'-8'35'0,"3"3"7"0,0 0 2 0,3-3 0 15,0-3-36-15,0 3-8 0,3 0 0 0,3-2 0 0,0-3 29 0,0 5 4 16,6-6 1-16,0 4 0 0,6 2-18 0,-1-5-4 16,7 2-1-16,0 1 0 0,3 4-11 0,0-4 8 15,-1 2-8-15,-2 0 8 0,0 2-8 0,0-1 0 16,0 1 0-16,2 6 8 0,-2-8-8 0,3 8 0 15,0-2 0-15,0 4 0 0,-1-2 0 0,-2 8 0 16,-3-2 0-16,0-1 8 0,0 3 10 0,-3 5 2 16,-3 0 0-16,-4 0 0 0,1 1 28 0,-3 4 5 15,-3 1 2-15,-3 2 0 0,-3-5-13 0,-3 8-2 16,-3-6-1-16,-3 9 0 0,0-1-12 0,-3-5-3 16,-2 6 0-16,-1-4 0 0,-3 4-11 0,0-1-2 0,-3-4-1 15,6 1 0-15,-3 4-2 0,1-9-8 0,2 4 12 0,0-1-4 16,3-5-8-16,3-1-14 0,0-1 3 0,3-4 1 31,0-2-126-31,3-3-26 0,3-5-5 0,0 0-685 0</inkml:trace>
  <inkml:trace contextRef="#ctx0" brushRef="#br0" timeOffset="679.7875">11783 2305 1354 0,'0'0'38'0,"0"0"10"16,0 0-39-16,0 0-9 0,0 0 0 0,-6-3 0 16,6 3 81-16,0-5 15 0,0 5 2 0,0 0 1 15,-6 0-13-15,3 0-2 0,-3 5-1 0,0-2 0 16,0 2-27-16,-3 8-6 0,0 0-1 0,-2 8 0 0,5 3-18 0,-6 8-4 16,3-6-1-16,-3 6 0 0,0 8-6 0,3-8 0 15,-3 5-1-15,0 5 0 0,0-2 1 0,0-6 1 16,3 6 0-16,1-1 0 0,-1 4-7 0,3-3-2 15,0-3 0-15,6-8 0 16,-3 0-4-16,6-3 0 0,0 1-8 0,0-4 12 0,3 1-12 0,0 0 0 16,3-3 0-16,2 0 0 15,4-2-45-15,0-3-6 0,3-6-1 0,3-2 0 16,0-2-140-16,3-4-29 0,2-2-6 0</inkml:trace>
  <inkml:trace contextRef="#ctx0" brushRef="#br0" timeOffset="1049.0233">12173 2551 1706 0,'-12'0'37'0,"6"0"8"0,-3 0 2 0,3 0 1 0,-3 0-38 0,0 2-10 0,0 1 0 0,-2 5 0 16,2-6 71-16,-3 6 12 0,0 0 2 0,0 0 1 15,3 3-43-15,-6-1-9 0,3 1-2 0,3 2 0 16,3 0-17-16,-3-7-4 0,6 4-1 0,3-2 0 15,0 3-10-15,3-1 0 0,0-2 0 0,6 0-11 16,3 3 11-16,0-3-13 0,3 0 5 0,3 2 8 16,3-4-14-16,0 4 5 0,-1 3 1 0,4 3 0 15,-3-10 8-15,0 2 0 0,3 5 0 0,-6 0 0 0,-1-5 0 16,-2 5 0-16,-3 0 0 0,0 1 0 0,-6 2 0 0,0-1 0 16,-6-1 8-16,3-1-8 15,-6 3 33-15,0 0 3 0,-6 0 0 0,0-1 0 16,-3-1 20-16,0-1 4 0,-3 0 0 0,-2 3 1 0,-4-5-19 0,0 2-4 15,0-3-1-15,-3-2 0 0,3 0-17 0,1-2-4 16,-1-4-1-16,3 1 0 0,0 5-15 0,3-8-12 16,0 0 3-16,0-8 0 15,6 3-113-15,1-3-22 0,-1 2-5 0,6-10-536 16,0 3-107-16</inkml:trace>
  <inkml:trace contextRef="#ctx0" brushRef="#br0" timeOffset="1302.504">12268 2159 1713 0,'9'19'37'0,"-3"-12"8"0,6-1 2 0,-3 7 2 0,6 0-39 0,0 0-10 0,3 6 0 0,-1 2 0 16,4 6 64-16,0 4 10 0,0 1 2 0,3 2 1 15,-3 4-39-15,2 1-8 0,-2 1-2 0,0 0 0 16,0-9-4-16,-6-2 0 15,0 3-1-15,-6 3 0 0,0 2 9 0,-3 2 1 0,-1 4 1 0,-2-1 0 16,-3 0-10-16,0 11-1 0,0-2-1 0,-3-7 0 16,-2-4-12-16,2 3-2 0,-3-9-8 0,3 0 12 15,-3-2-104-15,0-3-20 0,3-5-5 0,0-6-1 0</inkml:trace>
  <inkml:trace contextRef="#ctx0" brushRef="#br0" timeOffset="1679.106">13224 2511 1728 0,'0'0'38'0,"-9"0"8"0,0 0 2 0,0 0 0 0,3 0-39 0,0 0-9 0,6 0 0 0,0 0 0 16,0 0 48-16,0 0 7 0,-3 0 1 0,3 0 1 15,0 0-29-15,0 0-5 0,6 5-2 0,6-2 0 16,0 2-7-16,3-5-2 0,0 3 0 0,5-3 0 15,1-3 0-15,0 3-1 0,0-5 0 0,0 2 0 16,0-2-11-16,2 0 8 0,-2-1-8 0,0 4 8 16,0-6-8-16,0 5 0 0,0 0 0 0,-4-2-11 15,-2 3-28-15,3 2-5 0,-3-3-2 16,0 3-546-16,-3 0-110 0</inkml:trace>
  <inkml:trace contextRef="#ctx0" brushRef="#br0" timeOffset="1874.6737">13295 2752 2052 0,'0'0'45'0,"0"0"10"0,0 0 1 0,0 0 1 0,0 0-45 0,9 0-12 16,0-3 0-16,0 3 0 0,0 0 49 0,3 0 8 16,-3 3 2-16,6-3 0 0,-3 0-39 0,5 0-8 15,-2 0-2-15,3 0 0 0,-3 0-10 0,6-3 0 16,-3 0 0-16,6 3 0 15,-4-5-57-15,4 2-4 0,3-2-1 0,0-3-579 0,3 3-116 0</inkml:trace>
  <inkml:trace contextRef="#ctx0" brushRef="#br0" timeOffset="2106.2257">14224 1937 1552 0,'0'0'44'0,"3"2"10"0,0 9-43 0,0 2-11 0,0 0 0 0,3 6 0 16,0 2 99-16,3 3 17 0,-3 2 4 0,5 6 1 15,-2 5-28-15,3 6-5 0,-3 9-2 0,3 1 0 16,-3 6-26-16,0 1-4 0,0 4-2 0,0-6 0 16,-3-2-26-16,0 2-6 0,0 0-1 0,0 0 0 15,-3 1-21-15,0-4 8 0,0-2-8 0,3-3 0 16,-3-2-78-16,2-3-20 0,1-5-4 0</inkml:trace>
  <inkml:trace contextRef="#ctx0" brushRef="#br0" timeOffset="27210.4845">8048 8610 950 0,'0'0'20'0,"0"0"5"0,0-6 1 0,0 1 2 0,0 5-28 0,-3-5 0 0,3 5 0 0,0 0 0 16,0-6 77-16,0 6 11 0,0 0 1 0,0 0 1 15,0 0-26-15,0 0-4 0,-6-5-2 0,6 5 0 16,-3 0-15-16,3 0-3 0,0 0-1 0,-6 0 0 16,0 0-7-16,0 3 0 0,6-3-1 0,-3 2 0 15,-6 6-5-15,6-2-1 0,-3 2 0 0,0-1 0 16,0 4-25-16,0 0 0 0,0-1 0 0,0 6 0 16,0 0 0-16,0-3 0 0,0 3 0 0,0 3 0 15,3-1 0-15,-3 1 0 0,3 2 0 0,-3 0 0 16,1 0 0-16,-1 6 8 0,3-4-8 0,3 1 12 15,-3-3-12-15,0 1 8 0,6-1-8 0,0-5 8 16,0 2-8-16,0-7 0 16,2 2 0-16,1-2 8 0,0-1-8 0,3 1 8 0,-3-3-8 0,3-3 8 0,3-2 18 0,3-1 3 15,-3-2 1-15,3-2 0 0,3-4 13 16,0-2 2-16,-1-2 1 0,1-1 0 0,-6-2-11 0,6-3-3 16,0 3 0-16,-3-3 0 0,0 0-6 0,-1 0-2 15,-2 0 0-15,3 0 0 0,-3-2-1 0,0 2-1 16,-3-2 0-16,-3-1 0 0,0 3 0 0,-3-2 0 15,-3 2 0-15,0 0 0 0,0 0 8 0,-6 0 2 16,3-2 0-16,-6 2 0 0,0 0-4 0,-3 0 0 16,3 3 0-16,0 2 0 0,-6 3 0 0,4-2 0 15,-7 2 0-15,6 2 0 0,0 4 0 0,-3-1-1 16,0 0 0-16,0 6 0 0,3 0-12 0,0 2-3 0,-2 0 0 0,2 3 0 31,0 3-84-31,3-1-18 0,-3 4-3 0</inkml:trace>
  <inkml:trace contextRef="#ctx0" brushRef="#br0" timeOffset="35728.4471">8158 9723 892 0,'0'0'25'0,"0"-5"6"15,3 0-31-15,-3-3 0 0,0 3 0 0,3-3 0 0,-3 0 92 0,3 0 13 16,-3 0 3-16,0 0 0 0,-3 3-35 0,3-1-6 16,0 1-2-16,0 0 0 0,-3-1-21 0,3-1-4 15,0 1 0-15,0 6-1 0,-3-5 5 0,3 5 2 16,0 0 0-16,0 0 0 0,0 0 0 0,0 0 0 16,0 0 0-16,0 0 0 0,0 0-12 0,0 0-2 15,0 8-1-15,0 2 0 0,-3 1-6 0,3 2-1 16,0-2 0-16,0 5 0 0,0 0-1 0,0 2-1 15,0 1 0-15,3 2 0 0,-3-3-3 0,0 6-1 0,0-3 0 16,0 3 0-16,0 3-2 0,0-1-1 16,3 1 0-16,-3-1 0 0,0 0 5 0,0-2 2 15,3 0 0-15,-3-3 0 0,0 0-6 0,0-2-2 0,0-3 0 0,0 2 0 16,0-2-6-16,0-3-8 0,0 3 11 0,0-2-11 16,3-4 9-16,-3 1-9 0,0-1 0 0,3-2 9 15,-3-2-9-15,0-6 0 0,0 7 0 0,0-7-748 16,0 0-144-16</inkml:trace>
  <inkml:trace contextRef="#ctx0" brushRef="#br0" timeOffset="50115.9125">4413 12488 1465 0,'0'0'32'0,"0"0"6"0,0 0 2 0,0 0 2 0,0 0-34 0,0 0-8 0,0 0 0 0,0 0 0 15,0 0 15-15,0 0 1 0,0 0 0 0,0 0 0 16,3 8-3-16,0 0 0 0,3 0 0 0,-6 5 0 15,3 1 16-15,-3 1 3 0,0 1 1 0,3 6 0 16,-3-1 9-16,3 0 2 0,0 5 0 0,-3-2 0 16,3 0-15-16,-3 2-2 0,3 1-1 0,-3-1 0 15,0 1-11-15,0-1-3 0,0 1 0 0,0-3 0 16,0-1-12-16,-3-2 0 0,3 1 8 0,0-4-8 16,-3 1 0-16,3-1 11 0,0-5-11 0,0 1 10 0,0-1-10 15,0-5 0-15,0-3 0 0,0-5 0 16,0 0-56-16,0 0-3 0,0 0-1 0,0 0-496 15,0-5-99-15</inkml:trace>
  <inkml:trace contextRef="#ctx0" brushRef="#br0" timeOffset="50444.1305">4348 12512 1605 0,'0'0'45'0,"-3"-5"11"0,3 5-45 0,0-5-11 0,-3-3 0 0,3 2 0 16,3-2 46-16,0 3 7 0,0-3 2 0,3 3 0 16,2-3-9-16,1 0-2 0,3 3 0 15,0 2 0-15,3 0-20 0,0 1-5 0,3 2-1 0,3 2 0 16,-3 1-18-16,-1 2 0 0,4 3 8 0,0 0-8 16,0-2 0-16,0 4 0 0,-3-2 0 0,-1 0 0 15,-2 0 0-15,0 3 0 0,-3-4 8 0,0 7-8 16,-3-6 11-16,0 5-2 0,0 0 0 0,-6 0 0 15,-6 1 29-15,0 1 6 0,-3 1 0 0,0 0 1 16,-6 3 12-16,0-1 3 0,-3 1 0 0,-3-1 0 16,1 1-22-16,-7-1-4 0,0-2-1 0,0 0 0 15,0-3-10-15,0 3-3 0,1 3 0 0,2-6 0 0,0-5-20 16,3-6 0-16,3 1 0 0,0 0-763 16,3-3-154-16</inkml:trace>
  <inkml:trace contextRef="#ctx0" brushRef="#br0" timeOffset="52366.3975">5157 12240 1252 0,'0'0'28'0,"0"0"5"0,0 0 2 0,0 0 0 0,0 0-35 0,0 0 0 0,0 0 0 0,-3 5 0 15,0 0 29-15,-3 3-1 0,3 0 0 0,-3 3 0 16,-3-1 4-16,1 3 0 0,-1 1 0 0,0 4 0 15,0-2-5-15,0 5-1 0,0 0 0 0,0 3 0 16,3 0 8-16,0 3 2 0,-3-1 0 0,3 8 0 16,3 3-4-16,-3 3-1 0,3 2 0 0,0 1 0 15,3-4-15-15,0 4-4 0,3-1 0 0,0-2 0 16,0-3-1-16,3 0-1 0,0-3 0 0,0 1 0 16,0-4-10-16,3-1 8 0,0-4-8 0,0-5 8 15,0 0-8-15,0-5 0 0,3 0 0 0,-3-5 8 16,2-1-40-16,1-4-8 0,-3 1-1 0,3-4-498 15,0 0-99-15</inkml:trace>
  <inkml:trace contextRef="#ctx0" brushRef="#br0" timeOffset="52899.1511">5383 12761 1278 0,'0'0'28'0,"0"8"5"0,0 0 2 0,0 2 1 0,0 1-28 0,0 5-8 0,-2 0 0 0,2 0 0 16,0-1 24-16,-3 1 3 0,3 3 1 0,-3-3 0 15,0 0 56-15,3-3 11 0,-3 3 2 0,3-3 1 16,-3-3-54-16,0 4-12 0,3-6-1 0,0 0-1 15,0-8 8-15,0 0 2 0,0 0 0 0,0 0 0 16,0 0 0-16,0 0 0 0,6-3 0 0,0-5 0 16,0 0-13-16,-1-3-3 0,1-2 0 0,3-5 0 15,-3 2-4-15,3-5-2 0,-3 0 0 0,3-1 0 16,3 1-4-16,-3 0-1 0,3-3 0 0,0-2 0 16,3-1 10-16,-3 1 1 0,-1-3 1 0,4 2 0 15,-3 1-17-15,-3 2-8 0,3 0 0 0,-3 6 8 16,-3 2-8-16,3 0 0 0,0 3 0 0,-3-1 0 0,3 7 0 0,-3-1 0 15,0 0 0-15,0 5 0 0,0 0 0 16,-6 3 0-16,0 0 0 0,2 3 0 0,4 2 0 0,-3 3-9 16,3 3 9-16,-6 2-13 15,3 3 13-15,-3 2 0 0,0 4 0 0,3 1-9 0,-3 4 9 0,0-1 0 16,3-2 0-16,0 3 0 0,-3-4 0 0,3 4 0 16,-3-3 0-16,3 2 0 0,0-2 0 0,0 0 8 15,-3-3-8-15,3 0 0 0,3-2 0 0,-3-4 0 16,-3 1 0-16,3 0 8 0,0-3-8 0,-3 1 0 15,3-1-11-15,-3-2 11 16,3-4-49-16,-3 1-4 0,3-2-1 0,-3-6 0 16,0 0-126-16,0 0-26 0,0 0-5 0</inkml:trace>
  <inkml:trace contextRef="#ctx0" brushRef="#br0" timeOffset="53085.2129">5467 12840 1818 0,'0'0'40'0,"0"0"8"0,0 0 1 0,0 0 3 0,6 0-42 0,3 0-10 0,0-2 0 0,3 2 0 15,-1 2 57-15,1-2 10 0,3 3 1 0,0-3 1 16,0 3-41-16,0-1-9 0,0 1-2 0,3 2 0 16,-3-2-32-16,2 2-6 0,-2-2-2 0,0-1-900 15</inkml:trace>
  <inkml:trace contextRef="#ctx0" brushRef="#br0" timeOffset="53686.1241">6053 12793 1584 0,'0'0'35'0,"-3"5"7"0,0 0 2 0,3 3 0 0,-3 0-36 0,0 0-8 0,3 3 0 0,0-1 0 16,-3-2 51-16,3 0 8 0,-3 3 1 0,0-3 1 15,3-3-13-15,0-5-4 0,0 8 0 0,0-8 0 16,0 0-4-16,0 5-2 0,0-5 0 0,0 0 0 16,0 0-1-16,0 0 0 0,0 0 0 0,0 0 0 15,0 0 12-15,0 0 3 0,0 0 0 0,3-5 0 16,0 0-12-16,0-3-1 0,-3 0-1 0,6 0 0 15,-3-3-12-15,0 1-2 0,-3-1-1 0,6 0 0 0,-3-2-7 0,0 0 0 16,3 0-1-16,0-1 0 0,0 1-5 16,0-3-1-16,0 3 0 0,0-3 0 15,3 3-9-15,-3 0 12 0,3 0-12 0,-3-1 12 0,3 1-12 16,-1 3 0-16,-2 2 9 0,3 0-9 0,-3 0 0 0,3 2 0 16,-3 4 0-16,0 2 0 0,0 0 0 0,0 5 0 15,3 0-11-15,-3 6 11 0,0-3 0 0,0 5 0 16,0 0-8-16,3 1 8 0,-3 1 0 0,-3 1 0 15,3 3 0-15,-3-3 0 0,0 0 0 0,2-1 0 16,-5-1 0-16,3 2 0 0,0-1 0 0,0-1 0 16,-3 2 0-16,3-1 0 15,0-1-32-15,-3-1-8 0,3-3 0 0,0 4-1 16,0-4-38-16,3-2-7 0,-3 0-2 0,3 0-626 0,0 0-126 0</inkml:trace>
  <inkml:trace contextRef="#ctx0" brushRef="#br0" timeOffset="54149.4292">6878 12390 1548 0,'0'0'34'0,"0"0"7"0,0 0 2 0,0 0 0 0,0 0-35 0,0 0-8 15,0 0 0-15,0 6 0 0,0 4 46 0,-3 4 7 16,3-1 2-16,0 0 0 0,0 3-19 0,0 0-3 0,0 2-1 0,0 1 0 16,0-1 4-16,0 6 0 0,0-3 0 0,0 3 0 15,0 3-2-15,-3-4 0 0,3 1 0 0,-3 0 0 16,0-5-18-16,3 2-4 0,-3 0-1 0,3-5 0 15,-3 0-11-15,3-1 0 0,0-1 0 0,0-1 8 16,0-5-18-16,0 2-4 0,0-4-1 0,0-6-616 16,0 0-123-16</inkml:trace>
  <inkml:trace contextRef="#ctx0" brushRef="#br0" timeOffset="54679.8502">6905 12327 1862 0,'0'0'52'0,"0"-5"13"0,2-3-52 0,-2 2-13 0,3 1 0 0,-3 0 0 0,6 0 48 16,-3-1 6-16,3 1 2 0,0 2 0 0,0 1-16 0,3-1-4 16,0 0 0-16,0 1 0 0,6 2-23 0,0 2-5 15,-3 1 0-15,3 0-8 0,-1-1 8 0,1 1-8 16,0 5 0-16,-3-3 0 0,3 3 0 0,-3 0 0 15,0 0 0-15,-3 3 0 0,0-1 0 0,0 1 0 16,-3 2 0-16,0 0 0 0,-6 3 0 0,0 0 0 16,-3 0 0-16,0 0 0 0,-3 0 10 0,0-1-10 15,-3 1 8-15,-3 0-8 0,3-3 9 0,-3 6-9 16,0-6 10-16,0 3-10 0,-3 0 15 0,0-3-3 16,-2-2-1-16,-1-1 0 0,3 1 4 0,0 0 1 0,0-4 0 0,3 1 0 15,0 0-5-15,3-2-1 0,0-4 0 0,0 4 0 16,6-6-10-16,3 0 0 0,0 0 0 0,0 0 8 15,0 0-8-15,0 0-9 0,6 2 9 0,3 1-13 16,0-3 5-16,3 2 8 0,3 1-13 0,3 0 5 16,0-1 8-16,0 4 0 0,-3-1-9 0,2 0 9 15,-2 3-20-15,0 0 0 0,0 0 0 0,0 3 0 16,-3-1 5-16,0 1 2 0,-3-1 0 0,0 1 0 16,-3 0 13-16,0-1 0 0,-4 3-10 0,1 1 10 15,-3 2 0-15,-3-3 10 0,1 3-1 0,-4-3 0 16,0 0 24-16,-3 0 5 0,0 1 1 0,0-1 0 15,-3 0 4-15,3 0 1 0,-3-2 0 0,0-3 0 16,0 2-11-16,0-2-1 0,-3-2-1 0,4-1 0 0,2 0-20 16,0-2-11-16,-3-1 12 0,6-2-12 15,0 0-32-15,6 0-14 0,-3-5-2 0,0 0-695 16,3-3-138-16</inkml:trace>
  <inkml:trace contextRef="#ctx0" brushRef="#br0" timeOffset="55367.6598">7309 12756 1591 0,'0'0'35'0,"0"0"7"0,0 0 2 0,0 0 0 0,0 0-35 16,0-6-9-16,3 1 0 0,0 0 0 0,0-3 51 0,3 2 8 15,0-1 1-15,3 1 1 0,0 1-10 0,0 2-3 16,0-2 0-16,3 5 0 0,-3-3-28 0,3 1-5 16,0-1-2-16,-1 6 0 0,1-3-13 0,0 2 0 15,-3 1 8-15,0 0-8 0,0 2 0 0,-3 0 0 16,0 1 0-16,-3 1 0 0,0 1 8 0,0 3-8 0,-6-3 11 16,3 3-11-16,-6 2 11 0,0-3-11 0,-3 4 10 0,0-1-10 15,0 3 9-15,-3-3-9 16,3 0 8-16,-3 0-8 0,1-2 8 0,-1 0-8 0,3-1 8 15,0-2-8-15,-3-3 8 0,6 3-8 0,0-5 8 16,6-3-8-16,-6 3 16 0,6-3-3 0,0 0 0 0,0 0 0 16,0 0 11-16,0 0 3 0,0 0 0 0,0 0 0 15,9 0-3-15,0-3 0 0,0 0 0 0,3 3 0 16,-3 0-13-16,3-2-3 0,-4 2-8 0,4 2 12 16,0-2-12-16,3 0 0 0,-3 0 0 0,0 3 0 15,3-3-24-15,-3 3 3 0,3-3 0 0,-3 0 0 16,-1 0-48-16,4-3-10 0,-3 0-1 15,3 3-550-15,-3-5-110 0</inkml:trace>
  <inkml:trace contextRef="#ctx0" brushRef="#br0" timeOffset="55675.5008">7530 12155 1706 0,'0'0'37'0,"0"0"8"0,3-5 2 0,0-1 1 0,2 1-38 0,-2 2-10 15,3 1 0-15,0-1 0 0,0 3 41 0,3 0 7 16,3 0 0-16,3 3 1 0,0 2-1 0,3 6-1 16,3-1 0-16,2 9 0 0,4 2-17 0,0 3-3 0,0 2-1 0,0 3 0 15,-1 0-14-15,1 3-2 0,-3 5-1 16,0-2 0-16,-6-1-9 0,-3 3 12 0,-1 0-12 0,-2 3 12 15,-3-1 0-15,-6 1 0 0,0 0 0 0,-3 0 0 16,-3-1-1-16,0-2 0 0,-6 0 0 0,-3-2 0 16,-2-1-11-16,-1-2 0 0,0 2 0 0,-3-2 8 31,0 2-140-31,-3-5-29 0,0 1-6 0</inkml:trace>
  <inkml:trace contextRef="#ctx0" brushRef="#br0" timeOffset="56269.3395">3993 13449 1854 0,'3'-3'40'0,"-3"3"9"0,9-3 2 0,3 3 1 0,3-2-41 0,6-1-11 0,3 1 0 0,3 2 0 16,5 0 0-16,4 0-11 0,-3 2 3 0,8 1 0 16,7-1 8-16,0-2 0 0,5 0 0 0,4-2-8 15,5 2 8-15,4-3 0 0,2 1 8 0,7-1-8 16,5 0 24-16,0 1 0 0,4-1 0 0,-1 0 0 15,6 1-8-15,4-1-2 0,2-2 0 0,3 2 0 16,0 0-14-16,1 1 0 0,5-1 0 0,-3 3 0 16,0-2 8-16,-3 2-8 0,4-3 11 0,-1 0-11 15,0-2 37-15,3 2 1 0,0-5 0 0,-2 3 0 0,-1 0 13 16,6-3 2-16,0 0 1 0,-3 3 0 0,-5-6-14 0,2 3-2 16,0 0-1-16,0-2 0 0,0 2-13 0,-5-3-2 15,-13 3-1-15,9 0 0 0,0 0-7 0,-5 3-2 16,-10 0 0-16,-8 2 0 0,-4 0 2 15,-2 1 0-15,-1-1 0 0,-8 3 0 0,-1 3-14 0,-5-1 0 16,-3 1 0-16,-7 0-781 16,1 2-150-16</inkml:trace>
  <inkml:trace contextRef="#ctx0" brushRef="#br0" timeOffset="63125.0972">5345 14147 1256 0,'0'0'28'0,"0"0"5"0,0 8 2 0,0 0 0 0,0 3-35 0,0 2 0 0,3 0 0 0,-3 3 0 16,3 0 21-16,0 5-2 0,0-2-1 0,0 2 0 15,3 3 11-15,-3 2 3 0,3 1 0 0,-3-1 0 16,2 6-4-16,-2-6 0 0,3 3 0 0,-3-2 0 16,0-1-10-16,0 1-2 0,0-4-1 0,-3 1 0 15,0-3-15-15,3-2 11 0,-3-3-11 0,0 0 10 16,0-3-10-16,0-5-9 0,3 0 9 0,-3-3-13 15,0 0-44-15,0-5-9 0,0 0-2 0</inkml:trace>
  <inkml:trace contextRef="#ctx0" brushRef="#br0" timeOffset="63437.1913">5339 14224 1497 0,'0'0'32'0,"0"-5"8"0,0-3 0 0,0 2 4 0,3-1-36 0,0 1-8 16,3-2 0-16,-3 0 0 0,6 0 44 0,-3 1 6 16,3-1 2-16,2 0 0 0,-2 0-14 0,3 0-2 0,3 2-1 0,-3 1 0 15,3 3-19-15,0-1-3 16,0 3-1-16,3 3 0 0,-4-1-12 0,1 1 9 16,-3 5-9-16,0-3 8 0,0 3-8 0,0 3 0 0,-3-1 0 0,0 3 0 15,0-2 0-15,-6 0 12 0,3-4-12 0,-6 7 12 16,3-4 3-16,-6 4 1 0,3 1 0 0,-6 1 0 15,0 0 4-15,-6 8 0 0,0-3 1 0,3-2 0 16,-3-1-9-16,3 1-1 0,-3-1-1 0,3 1 0 16,-3-1-10-16,4-2 8 0,-1-3-8 0,-3 6 8 15,6-9-17-15,0 1-4 0,0-3-1 0,3-3 0 16,3-5-138-16,0 0-27 0,0 0-5 16</inkml:trace>
  <inkml:trace contextRef="#ctx0" brushRef="#br0" timeOffset="63723.1565">5931 13930 1265 0,'0'0'36'0,"0"0"8"0,0 0-36 0,0 0-8 15,0 0 0-15,0 0 0 0,-6 3 79 0,0 2 13 16,0 3 4-16,-3 5 0 0,0 1-40 0,1 4-7 15,5 1-1-15,0 5-1 0,-3 2 1 0,6-2 1 16,-3 0 0-16,0-1 0 0,0 7-11 0,0-4-2 16,0 6-1-16,3-1 0 0,0 1-19 0,-3 3-3 15,6-1-1-15,0-2 0 0,0 2-12 0,3-2 0 0,-3-6 0 0,3 3 0 16,2-2 0-16,1 7 0 0,0-7 0 0,0-3 0 16,3-9-14-16,0 4-2 0,0-6-1 0,0 0 0 31,0-5-119-31,0-2-24 0,3-1-5 0</inkml:trace>
  <inkml:trace contextRef="#ctx0" brushRef="#br0" timeOffset="64419.4997">6235 14224 1306 0,'0'0'28'0,"0"0"7"0,0 0 1 0,0 8 1 0,0 0-29 0,3 0-8 15,-3 2 0-15,3 4 0 0,-3-1 80 0,0 0 16 16,0 0 2-16,0 3 1 0,0 0-32 0,0 3-7 16,0-4 0-16,0 4-1 0,0 0-13 0,-3-4-2 15,0 1-1-15,3 0 0 0,0-3-16 0,0-2-3 16,0 0-1-16,0-1 0 0,0-2-15 0,0 0-8 15,-3 0 8-15,3-3-8 16,0-5 8-16,0 0-8 0,0 0 10 0,0 0-10 0,0 0 13 0,0 0-3 16,3-5-1-16,-3-6 0 0,0-2-1 0,0-3 0 15,3-2 0-15,-3-1 0 0,0-2-8 0,0 0 0 16,3 0 0-16,-3 0 0 0,3-3 0 0,0 3 0 0,0-1-12 0,0 4 12 16,0-1-11-16,3-2 11 0,2 3-8 0,1 2 8 15,3 0-9-15,-3 3 9 0,3-1-10 0,-3 4 10 16,3 2-11-16,-3 0 11 0,3 3-12 0,0 2 12 15,0 3-11-15,0 0 11 0,-4 0-10 0,1 5 10 16,-3-2-11-16,0 2 11 0,0 1-12 0,-3 2 12 16,3-1 0-16,-3 4 0 0,-6 0 0 0,3-1 0 15,-3 1 0-15,-3-1 0 0,0 1 0 0,-3 2 0 16,3 0 0-16,-2-2 0 0,-1 2 0 0,0-2 0 16,-3-1 10-16,3 4 2 0,3-4 1 0,-3 1 0 15,3-1 0-15,-3 1 0 0,0-3 0 0,3 0 0 16,-3 0-13-16,6-3 9 0,3-5-9 0,0 0 8 15,0 0-8-15,0 0 0 0,0 0 0 0,0 0 0 16,0 0-17-16,0 0 1 0,9 5 0 0,0 1 0 0,0-1 1 16,0 0 1-16,0 1 0 15,3-4 0-15,6 3-9 0,-3-2-1 0,2 5-1 0,1-3 0 16,0 3-7-16,3 3 0 0,0-1-1 0,-6-2 0 0,0 3 15 0,-4 0 3 16,-2 2 1-16,0-3 0 0,-3 4 14 0,-3-4 0 15,0 1 0-15,-6 2 0 0,3 0 18 0,-6 0 6 16,3 1 2-16,-6-1 0 0,0-3 18 0,1 4 3 15,-1-1 1-15,-3-2 0 0,3-4-21 0,-3 4-4 16,0-3-1-16,3-3 0 0,-3 1-13 0,3-1-9 16,0-3 12-16,3 1-12 15,0 0-37-15,6-3-15 0,0 0-2 0,-3-6-869 0</inkml:trace>
  <inkml:trace contextRef="#ctx0" brushRef="#br0" timeOffset="64930.4167">6669 14494 1011 0,'0'0'28'0,"0"0"8"16,0 0-36-16,0 0 0 0,-9 3 0 0,9-3 0 15,0 0 96-15,0 0 13 0,-3 2 3 0,3-2 0 0,0 0-16 0,0 0-2 16,0 0-1-16,0 0 0 0,0 0-21 0,0 0-4 16,0 0 0-16,3-5-1 0,6 2-15 0,-3-2-2 15,3 0-1-15,0-1 0 0,3 4-15 0,0-1-3 16,0 0-1-16,0 3 0 0,3 3-20 0,-3 0-10 15,-3-1 10-15,-1 4-10 0,4-1 0 0,-3 3 0 16,0-3 0-16,-3 6 0 0,-3-1 0 0,3-2 0 16,-3 3 0-16,-3-1 0 0,-3 1 0 0,0 2-8 15,0-2 8-15,0 2 0 0,-3 0 0 0,0 1 0 16,-3-1 0-16,0 0 0 0,3 0 0 0,-2-2 0 16,-1-1 0-16,0-2 0 0,0 0 0 0,0 0 0 0,3-3 0 0,0-2 0 15,0 2 9-15,6-5-9 0,0 0 8 0,0 0-8 16,0 0 8-16,0 0-8 0,0 0 0 0,0 0 8 15,0 0-8-15,6 0 0 0,3 0 0 0,0 0 0 16,0-2 0-16,0 2 0 0,0 0 0 0,-1 0 0 16,7 2-28-16,0-2 3 0,0-2 0 0,-3 2 0 15,3-3-48 1,0 3-10-16,-3-3-1 0,0-2-798 0</inkml:trace>
  <inkml:trace contextRef="#ctx0" brushRef="#br0" timeOffset="65215.5384">6979 13806 1353 0,'0'0'29'0,"0"0"7"0,0 0 0 0,0 0 4 0,0 0-32 0,0 0-8 16,6 5 0-16,0 6 0 0,3-1 24 0,-3 4 4 15,6 2 1-15,2 5 0 0,-2 5 7 0,6 3 0 16,3 6 1-16,-3 2 0 0,-6 2 3 0,9 1 0 16,0 0 0-16,2-1 0 0,-5 1-4 0,0 0-1 15,-6 0 0-15,0 4 0 0,-3 1-9 0,3 0-2 0,-3-2 0 16,-3-1 0-16,-9 0 20 0,3 1 3 0,0-4 1 0,-3 1 0 16,-9 2-21-16,3 1-4 0,-3 4-1 0,0 1-986 15</inkml:trace>
  <inkml:trace contextRef="#ctx0" brushRef="#br0" timeOffset="113034.7522">13206 12160 806 0,'-6'-5'17'0,"3"2"4"0,0-2 1 0,-3 2 2 0,3-2-24 0,-3-3 0 16,0 3 0-16,3-3 0 0,-3 3 78 0,-3-3 11 0,3 2 3 0,-3 4 0 16,3-6-3-16,0 3 0 0,1-1 0 0,2 1 0 15,-3 0-16-15,6 5-3 0,-3-3-1 16,3 3 0-16,0 0-8 0,0 0-1 0,0 0-1 0,0 0 0 16,0 0-15-16,0 0-2 0,0 0-1 0,0 0 0 31,3 3-69-31,-3-3-15 0,6 8-2 0,0 0-1 0,2-1 98 0,1 1 19 0,0 0 4 0,3 3 1 15,-3 2-56-15,6 0-10 0,0-2-2 0,0 2-8 16,0 3 14-16,3 0-4 0,-1 0-1 0,1 2 0 16,3 1-1-16,-3-1-8 0,3-2 12 0,0 3-4 15,2-1 0-15,-2-2-8 0,3 5 12 0,-3-5-4 16,0 0-8-16,0 3 10 0,-4-4-10 0,4-1 10 16,0 2-10-16,0-6 12 0,-3 1-12 0,-3 2 12 15,0-5-12-15,-1 0 0 0,-2 0 0 0,0-3 0 16,-3 0 9-16,-3 1 0 0,3-4 0 0,-3 1 0 15,-6-3-9-15,0 0 0 0,0 0 9 0,6-3-9 16,-6 3 0-16,0-5-10 0,-3-3 1 0,0 3 0 16,-3-6-106-16,-3 3-21 0,-3-5-4 0,-6 0-756 15</inkml:trace>
  <inkml:trace contextRef="#ctx0" brushRef="#br0" timeOffset="113444.3378">12944 11388 682 0,'0'0'19'0,"0"0"5"0,0 0-24 0,0 0 0 0,6-6 0 0,-6 6 0 15,0 0 104-15,6 0 16 0,0 0 4 0,3 3 0 16,3 0-7-16,0 2-1 15,-1 3 0-15,1 2 0 0,3 4-25 0,3 2-6 0,0 2-1 0,6 3 0 16,3 0-23-16,2 3-5 0,4 3 0 0,0 4-1 16,0-1-15-16,-1 1-4 0,1 6 0 0,3-2 0 15,-3-1-7-15,5 3-1 0,1 0-1 0,0 3 0 16,2-3-11-16,1 3-3 0,0-1 0 0,-1 1 0 16,1 2 3-16,0-2 1 0,-4 2 0 0,4-2 0 15,0 0-5-15,-4-1-2 0,1-4 0 0,-3 2 0 16,2-5-10-16,-2-1 0 0,0-2 0 0,-3-2 8 15,-4-3-8-15,1 0 0 0,-3-3 0 0,0-3 8 0,-3 1-8 16,-1-3 0-16,-2 0 0 0,0-3 0 0,0-3 0 16,-3 1 0-16,-3-3 0 0,2-3 0 0,-8-2-11 0,3 2-4 15,-6-5-1-15,0 3 0 16,0-6-50-16,-6 3-10 0,-3-8-3 0,-3-2-570 16,-3-4-115-16</inkml:trace>
  <inkml:trace contextRef="#ctx0" brushRef="#br0" timeOffset="113869.3834">13313 10888 1256 0,'0'0'28'0,"0"0"5"0,0 0 2 0,0 0 0 0,0 0-35 0,0 0 0 0,0 0 0 0,9 2 0 16,0 1 82-16,0 5 10 0,0 0 1 0,6 2 1 15,0 1-37-15,2 2-7 0,4 6-2 0,3-1 0 16,3 3-4-16,3 3-2 0,2 0 0 0,4 5 0 16,3 0-6-16,2 3 0 0,1 2-1 0,-3 3 0 15,2 3-13-15,1-3-2 0,0 3-1 0,-1 0 0 16,4-1-5-16,0 1-1 0,-1 0 0 0,4-1 0 15,-6 1 0-15,-1 2 0 0,1 3 0 0,0-2 0 16,-4 2-5-16,7-3 0 0,-3 0-8 0,-1 3 12 16,1-5-4-16,0 0 0 0,-1-1-8 0,-2-2 12 0,0 0-12 0,-6-2 11 15,2-1-11-15,1-2 10 0,-3 0-10 16,-1-3 12-16,1-3-12 0,0 1 12 0,0-1-12 0,-4-2-9 16,-2-3 9-16,0-2-13 0,0 2 13 0,-3-5-9 15,-1 0 9-15,-2-1-8 16,0-1-49-16,-3-1-10 0,-3-3-1 0,0 1-1 15,-3-3-81-15,-3-3-16 0,0 3-3 0</inkml:trace>
  <inkml:trace contextRef="#ctx0" brushRef="#br0" timeOffset="114355.328">13700 10560 1105 0,'0'0'24'0,"-3"-6"4"0,0 1 2 0,0-3 2 0,3 3-32 0,-3-3 0 0,0 5 0 0,0-2 0 16,0 5 127-16,3 0 18 0,0 0 4 0,0 0 1 15,9 5-36-15,0 3-7 0,3 0-2 0,3 5 0 16,3 6-48-16,3-1-9 0,-1 3-3 0,7 3 0 16,0 3-17-16,6 2-3 0,-4 3-1 0,7 5 0 0,3-3-15 0,3 3-9 15,-4 0 10-15,4 0-10 0,0 3 12 0,-1-3-4 16,4 0-8-16,0 0 12 0,-1 5 0 0,1 1 0 16,-1-1 0-16,4 3 0 0,-3-3 3 0,2 3 0 15,-5 0 0-15,0-2 0 0,-1-1-7 0,1-2 0 16,-3-1-8-16,2 1 12 0,1 5-12 0,-3-5 8 15,-1-3-8-15,1 0 0 0,3 0 12 0,-6 0-3 16,-1 0-1-16,-2-3 0 0,0 1-8 0,0-4 0 16,-1 1 0-16,4 3 0 0,-3-4-8 0,-1 4 8 15,1-4 0-15,0 1 0 0,0-3 0 0,-4 0 0 0,-2-2 12 16,3-3-4 0,-3-1-29-16,-3-1-7 0,-4-1 0 0,1-5-1 15,-3 2-5-15,0-5-1 0,-3 1 0 0,-3-4 0 16,0-2-37-16,-3-3-8 0,-3-2-2 0,-6-3-839 0</inkml:trace>
  <inkml:trace contextRef="#ctx0" brushRef="#br0" timeOffset="114821.5718">14135 10443 1407 0,'-9'-10'31'0,"3"7"6"0,0-2 2 15,0 2 1-15,3-5-32 0,-3-3-8 0,0 3 0 0,6-2 0 0,-3 2 36 0,0 0 7 16,0 0 1-16,3 0 0 16,0 8 14-16,0 0 3 0,3-2 1 0,-3 2 0 15,0 0 14-15,12-3 4 0,-3 6 0 0,6-1 0 0,-3 6-24 0,2 3-5 16,4 2-1-16,3 5 0 0,0 4-25 0,6 1-5 15,3 4 0-15,2-1-1 0,1 6-10 0,6 2-1 16,2-2-8-16,4 5 12 0,3 3-12 0,2 0 0 16,-2 2 8-16,2 0-8 0,1 3 0 0,0-2 0 15,2-1 0-15,4 3 0 0,-4-3 0 0,-2 1 0 16,0-1 8-16,-1 0-8 0,-2 3 0 0,-1-2 8 0,1 2-8 0,0 0 0 16,-1-3 9-16,1 0-9 0,0-2 8 0,-4 0-8 15,1-3 12-15,-3 0-4 0,-4 2 0 0,1-2 0 16,-3 0-8-16,-1-2 0 0,-2-3 9 0,0 2-9 15,-6-8 16-15,2 1-2 0,-2-3 0 0,0 0 0 16,-3-3-14-16,0-3 0 0,-4-2 0 0,1 0 0 16,-3-3-13-16,0-2-6 0,-3-1-1 0,0-2 0 31,-3 0-16-31,-3-5-3 0,3 0-1 0,-7-3 0 16,-2 0-51-16,-3 0-10 0,0-8-3 0,-8-6-504 0,-1-4-102 0</inkml:trace>
  <inkml:trace contextRef="#ctx0" brushRef="#br0" timeOffset="115234.2241">14691 10364 1048 0,'-24'-27'29'0,"15"14"8"0,1 0-29 0,-4 0-8 15,-3-1 0-15,3 1 0 0,3 0 94 0,-3 2 18 16,3-2 3-16,0 0 1 0,0 2-41 0,6 1-8 15,-3 2-2-15,0-3 0 0,3 6-13 0,0-3-2 16,3 3-1-16,0-3 0 0,0 5 17 0,0 3 3 16,9-3 1-16,0 6 0 0,3 0 0 0,3 2 0 15,3 3 0-15,6 5 0 0,-1 0-30 0,7 9-5 16,3 1-2-16,0 4 0 0,5 7-15 0,4 3-3 16,6 3-1-16,-4 0 0 0,4-1-14 0,0 4 11 15,-1-1-11-15,-2 0 10 0,0 1-10 0,-1-1 0 0,1 0 0 16,2 3 8-16,-2-2-8 0,3-1 0 0,-1 0 0 0,-2 1 8 15,-3-4-8-15,-1 1 0 0,-2 0 0 0,0-3 0 16,-4 0 8-16,1 0-8 0,-3 0 0 0,0-3 8 16,-1-2-8-16,-5-3 0 0,3 0 0 0,-3 0 0 15,-3-5 0-15,2-3 0 0,-2 0 0 0,-3-5 0 16,0 3-14-16,-6-6-5 0,3-2-1 0,-4 2 0 16,-2-5-20-1,0 0-4-15,-3-3 0 0,-3-2-1 16,3-3-100-16,-6-3-20 0,-3-5-4 0,-3-2-418 0,-3-1-83 0</inkml:trace>
  <inkml:trace contextRef="#ctx0" brushRef="#br0" timeOffset="115588.1588">15036 10009 918 0,'0'0'20'0,"-3"-8"4"0,1-5 0 0,-1 0 3 0,0 2-27 0,-3 1 0 16,6-4 0-16,-3 1 0 0,-3 0 64 0,6 0 8 15,0-1 2-15,-3 4 0 0,3 2 26 0,3 0 4 16,-3 3 2-16,6-3 0 0,0 5-19 0,-6 3-4 16,9-2-1-16,5 4 0 0,4 3-10 0,0 3-1 15,3 3-1-15,6 5 0 0,0 2-33 0,8 6-6 0,1 5-2 16,6 6 0-16,2 2-1 0,7 2-1 0,2 1 0 15,-2 2 0-15,0 1-12 0,-1 2-3 0,1 0 0 0,-1 2 0 16,-2 1-12-16,3-3 0 0,-1 0 8 0,-2 0-8 16,-3-5 0-16,2-1 8 0,-5 1-8 0,0-3 0 15,-1 0 9-15,-2 3-9 0,0-3 8 0,-1 0-8 16,-2-5 0-16,3-1 0 0,-7-2-12 0,-2-2 12 16,6-1-8-16,-6-2 8 0,-6-3 0 0,2-2-704 15,-5-3-136-15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39:40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11604 6310 990 0,'0'0'21'0,"0"0"5"0,0 0 1 0,0 0 1 16,0 0-28-16,0 0 0 0,3 8 0 0,0-2 0 15,0-1 37-15,-3 3 2 0,3-3 0 0,0 3 0 0,0 0-2 0,-3 3 0 16,3-1 0-16,0 3 0 0,0 1 12 0,0 4 3 16,3-2 0-16,-3 2 0 0,0 4 7 0,0-6 1 15,0 2 1-15,-3 1 0 0,3-4-19 0,-3 4-4 16,0-1-1-16,0 1 0 0,0-3-5 0,-3 5-2 16,0 0 0-16,0-2 0 0,0-3-16 0,3-1-3 15,-6 1-1-15,0-2 0 0,0 1-10 0,3-4 0 16,0 0-12-16,-3-3 12 15,3 0-63-15,0-1-5 0,0-4 0 0,3-3-461 0,-2 3-92 0</inkml:trace>
  <inkml:trace contextRef="#ctx0" brushRef="#br0" timeOffset="368.3295">12075 6268 1281 0,'0'0'28'0,"0"0"5"0,0 0 2 0,0 0 2 16,3 8-29-16,0 0-8 0,-3 0 0 0,0 2 0 15,0 1 58-15,0 2 10 0,-3 0 3 0,3 1 0 0,-3 2-18 0,0-1-3 16,3 1-1-16,-3 3 0 0,0-1 11 0,-3 3 3 15,3 3 0-15,-6-3 0 0,3 6-8 0,-6 7-2 16,0 1 0-16,0 2 0 0,-6 0-14 0,1 2-3 16,-4 1-1-16,0 3 0 0,0 4-15 0,-3 1-4 15,-2-3 0-15,2 0 0 0,-3 0-8 0,3-6-8 16,-3 6 9-16,6-8-9 0,1 0 9 0,2-13-9 16,3 5 8-16,3-2-8 0,-3 2 0 0,3-3 0 15,0-2 0-15,3-3 0 16,0-2-46-16,0 5-2 0,4-3 0 0,-1-8 0 15,3 0-149-15,3-2-31 0,-3-1-5 0</inkml:trace>
  <inkml:trace contextRef="#ctx0" brushRef="#br0" timeOffset="930.4379">12227 6972 1443 0,'0'0'32'0,"0"0"6"0,0 0 2 0,0 0 0 0,0 0-32 0,0 0-8 0,0 0 0 0,0 0 0 16,0 0 87-16,0 0 15 0,0 0 3 0,0 0 1 15,0 0-42-15,0 0-9 0,-6 5-2 0,3 3 0 16,0-3-9-16,-3 6-1 0,3-3-1 0,-3 2 0 15,0 4-8-15,0-1-2 0,0 3 0 0,0 0 0 0,0 2-6 0,0-2-2 16,0 3 0-16,0-1 0 0,0 3-5 0,0-5-2 16,3 5 0-16,-3 0 0 15,3 1-6-15,-3 1-2 0,3 1 0 0,0 3 0 0,0-1-9 0,1-2 0 16,2-3 9-16,-3 8-9 0,3 3 0 0,0-3 0 16,0-2 0-16,3-6 0 0,-1 0 0 0,4 0 0 15,0-2 0-15,0-4 0 0,3 1 0 0,0 0 0 16,3 0 0-16,0-3 0 0,3-2 0 0,0-1 8 15,0 1-8-15,-3-3 0 0,5 0 0 0,1-3 9 16,-3 0-9-16,3-2 0 0,0-3 8 0,0 0-8 0,3-3 0 0,-4-2 0 16,-2 0 9-16,3-3-9 0,0 0 0 0,-3-5 9 15,0 2-9-15,-3-2 0 0,3-3 0 16,-3 3 0-16,-1 0 0 0,1-3 0 0,-3 0 0 16,0 0 0-16,0 0 0 0,-3 0 0 0,-3 0 0 0,0 3 0 15,-3 0 0-15,0 0 0 0,-6 2 8 0,3 1-8 16,-3 2 14-16,-3 0-2 0,0 0-1 0,-3 2 0 15,0 4 6-15,1 4 2 0,-4 1 0 0,-3 2 0 16,0 1-7-16,-3 2 0 0,3 5-1 0,-3 0 0 16,4 3-11-16,-4-3 0 0,0 6 0 0,0-1 0 15,6 1-51-15,0-1-2 0,0 1-1 16,6-1-1073-16</inkml:trace>
  <inkml:trace contextRef="#ctx0" brushRef="#br0" timeOffset="25763.0562">7449 10544 1148 0,'0'0'25'0,"0"0"6"0,0 0 1 0,0 0 0 0,-6 0-32 0,6 0 0 0,0 0 0 0,0 0 0 16,0 0 48-16,-3 2 3 0,0-2 1 0,3 0 0 16,0 0-32-16,-3 6-7 0,3-1-1 0,0-5 0 15,0 0-2-15,0 8-1 0,0-3 0 0,3 3 0 16,3 0-9-16,0-3 10 0,0 3-10 0,0-2 10 15,0 1-10-15,3-1 0 0,-6 2 0 0,0-3 8 16,3 3-8-16,3 0 8 0,3 0-8 0,0-3 8 16,0 6-8-16,-1-6 10 0,4 3-10 0,0 0 10 15,3 0 14-15,-3 0 2 0,0 0 1 0,0 0 0 0,6-3-27 16,-1 3 0-16,1 0 0 0,-3-3 0 0,0 3 0 0,0-3 0 16,3 1-8-16,-1-1 8 15,-2 3 0-15,0-3 0 0,3 0 0 0,-3-2 8 16,0 2 3-16,0 1 0 0,-1-6 0 0,4 2 0 0,-3-2 4 0,3 0 1 15,-6 0 0-15,6 0 0 0,0-2-5 0,-4-1-1 16,1 0 0-16,0-2 0 0,0 2-10 0,3-2 0 16,-3 0-10-16,3-3 10 0,-4 3 9 0,4-3 8 15,0 0 2-15,-3 0 0 0,3 2 1 0,-3-1 0 0,2 1 0 16,-2 1 0-16,0 0 1 0,3-1 1 0,-3 1 0 16,0 2 0-16,-3 1-14 0,0-1-8 0,-1 3 8 0,1 0-8 15,0 0 0-15,-3 3 8 0,0-1-8 0,-3 1 0 16,-9-3 0-16,9 5 8 0,3 1-8 0,-3-1 0 15,0 0 0-15,0 3 8 0,-1-5-8 0,4 2 0 16,0 3 9-16,-3-3-9 0,0-2 12 0,3 2-12 16,0 1 0-16,-3-4 0 0,3 1 0 0,-3-1 0 15,0 1 8-15,0 0-8 0,-1-3 0 16,1 0 0-16,-9 0 10 0,6 0-10 0,0 0 8 0,-6 0-8 16,0 0 8-16,6-3-8 0,-6 3 8 0,6-5-8 15,-6 5 8-15,0 0-8 0,3-5 0 0,0-1 8 16,-3 1 7-16,3-3 1 0,-6 3 0 0,3-1 0 15,0 1 0-15,-3-3 1 0,3 3 0 0,-3 0 0 16,3-3-8-16,0 0-1 0,0 2-8 0,0 1 12 16,0 0-12-16,0 0 0 0,3 2 8 0,-3 3-8 15,0 0 0-15,6-5 0 0,3-3 0 0,-3 2 0 0,3 4 0 0,0-1 0 16,0-2 0-16,3 2 0 0,0 1 0 0,3-1 0 16,-1 3 0-16,1-3 0 0,3-2 0 0,0 2 0 15,3 1 0-15,0-4 0 0,-3 4 0 0,5-1 0 16,1 0 0-16,3 1 0 0,0-1 0 0,0 1 0 15,-1-1 0-15,-2 3 0 0,3 0 0 0,-6 0 0 16,3 3 0-16,-4-3 0 0,1 2 0 0,0 1-8 16,0-1 8-16,0 1 0 0,0 0 0 0,-4-1 0 15,1 1 0-15,3 0 0 0,-3-3 0 0,-3 2 0 16,3-2 0-16,-3 3 0 0,0-3 0 0,-1-3 0 16,1 1 0-16,0-1 0 0,3 3 0 0,-3-5 0 0,3-1 0 15,-3 1 0-15,0 0 0 0,2 2 0 16,-5-2 8-16,0 0-8 0,0-1 0 0,0 1 0 15,-3 0 0-15,0-1-10 16,0-1-30-16,-3 1-5 0,3 4-2 0,-9 2-857 0</inkml:trace>
  <inkml:trace contextRef="#ctx0" brushRef="#br0" timeOffset="26357.2438">8551 11113 878 0,'0'0'19'0,"0"-6"4"0,-3 1 1 0,0-3 1 0,3 3-25 0,-3-3 0 0,3 2 0 0,0-1 0 16,-3 1 63-16,3-2 7 0,-3 3 2 0,3 5 0 15,0-5 0-15,0-1 0 0,0 6 0 0,0 0 0 16,0 0-11-16,0 0-1 0,0 0-1 0,0 0 0 16,0 0-26-16,0 0-5 0,0 0 0 0,0 8-1 15,0 3-2-15,0 0 0 0,0 4 0 0,-3 4 0 16,0-1-25-16,0 4 0 0,0-1 0 0,0 3 0 15,-3-1 0-15,3 4 0 0,3-1 0 0,-3 3 0 16,-3 3 0-16,3-5 0 0,0-1 0 0,0 3 0 16,0-2 0-16,0-1 15 0,0-5-4 0,0 6-1 15,0-6 0-15,0 3 0 0,0-6 0 0,0 1 0 16,3-3-2-16,0 2 0 0,-3-5 0 0,3 1 0 0,-3-4-8 16,3-2 12-16,0 3-12 0,0-6 12 0,0 3-12 15,3-5 0-15,-3-3 0 0,0 0 8 16,0 0-61-16,0 0-13 0,0 0-2 0</inkml:trace>
  <inkml:trace contextRef="#ctx0" brushRef="#br0" timeOffset="26709.9921">8911 11409 1082 0,'0'0'30'0,"0"0"8"0,0 0-30 0,0 0-8 0,-3 5 0 0,0 3 0 15,0-3 64-15,0 3 11 0,-3 3 2 0,0-1 1 16,-3 1-26-16,3 5-4 0,-3 0-2 0,0 0 0 16,-3 0-4-16,3-1-1 0,-6 4 0 0,4-3 0 15,-4 0-4-15,3 0-1 0,0 5 0 0,-3 0 0 16,0 0-12-16,-3 3-4 0,3 0 0 0,-3 2 0 15,-2 1-9-15,-4 10-3 0,3-3 0 0,0-2 0 16,-6 0-8-16,7-1 0 0,-1-4 0 0,0-1 0 16,3-2 0-16,-3 2 0 0,6-4 0 0,-3-1 8 15,4 0-8-15,2-2 0 0,-3-4 0 0,6 4 8 16,-3-3-8-16,3-3 0 0,0 0 0 0,3-2 8 16,3-3-30-16,0 0-6 0,0-3-2 0,3-5-512 15,0 0-102-15</inkml:trace>
  <inkml:trace contextRef="#ctx0" brushRef="#br0" timeOffset="27320.2574">8786 11935 1468 0,'0'0'32'0,"0"0"8"0,0 0 0 0,0 0 1 0,0 0-33 0,0 0-8 0,-6 0 0 0,6 0 0 16,0 0 38-16,-3-2 6 0,3 2 0 0,0 0 1 16,-3-6-13-16,3 6-2 0,3-5-1 0,3 0 0 15,-3-3-8-15,3 5-1 0,0 1-1 0,0 2 0 16,2-6-11-16,1 6-8 0,0-2 12 0,3-1-12 16,0 3 0-16,3-3 0 0,0 3 0 0,0 0 0 15,3 0 0-15,-3 0 0 0,-1 3 0 0,1 0 0 16,0 2 0-16,0-2 0 0,-3-1 0 0,-3 4 0 15,-9-6 0-15,9 7 0 0,-9-7 0 0,6 11 0 16,0 0 8-16,-3-1-8 0,-3 1 0 0,-3-1 0 16,-3 1 12-16,-3 5-12 0,-3-3 12 0,0 0-12 15,0 3 12-15,-3 0-12 0,-3 0 12 0,1-3-12 16,-1 3 21-16,0 0-2 0,0-3-1 0,0 3 0 16,0 0 10-16,3-3 3 0,-2-2 0 0,2-1 0 15,3-2-15-15,0 3-2 0,3-6-1 0,-3 0 0 0,6 1-13 16,0-1 9-16,0-5-9 0,3 3 8 0,0-3-8 0,3 0 0 15,0 0 0-15,0 0 0 0,0 0 0 0,0 0 0 16,15 2-9-16,0 1 9 0,-3 0 0 0,6-1-10 16,-3 4 10-16,2-1-8 0,1 3 8 0,0 0 0 15,0 0-9-15,3 0 9 0,-3 2-9 0,3 1 9 16,-4-1-12-16,1 1 12 0,-3-1-12 0,0 4 4 16,-6-1 8-16,0 0-13 0,0 0 13 0,-3-2 0 15,-3 5 0-15,-3-3 0 0,-3 3 0 0,0 0 0 16,-3 0 0-16,-3 2 0 0,0-2 0 0,-3 0 8 15,0 2 0-15,-6 1-8 0,0-3 38 0,-2 2 1 0,-1-2 0 16,0 0 0-16,0 0 17 0,-3 0 3 0,0-3 1 0,1 0 0 16,-4-2-7-16,0-3-1 0,3 0 0 0,-3-3 0 15,4-2-25-15,-1-1-6 0,3 1-1 0,0-3 0 16,6 0-36-16,-3 0-7 0,4-5-1 0</inkml:trace>
  <inkml:trace contextRef="#ctx0" brushRef="#br0" timeOffset="34037.0173">10578 10705 309 0,'0'0'0'0,"0"0"12"0,-9-3-3 0,3 3 2 0,0 0-11 0,0-2 0 15,0-1 0-15,0 3 0 0,0-3 74 0,0 1 13 16,0-1 2-16,6 3 1 0,-3-2 2 0,-3-1 0 15,3 0 0-15,-3 1 0 0,6 2-8 0,-3-6 0 16,0 4-1-16,3 2 0 0,-3-6-15 0,3 6-2 0,-3-5-1 0,3 5 0 16,0 0-25-16,0 0-6 0,-3-5-1 0,3 5 0 15,0 0-20-15,0 0-4 0,0 0-1 0,0 0 0 16,0 0-8-16,0 0 10 0,0 0-10 0,0 0 10 16,0 0-2-16,9 2 0 0,-6 4 0 0,3-1 0 15,0 0 2-15,0 1 0 0,0 2 0 0,3-3 0 16,-3 3 7-16,6 0 2 0,-3 0 0 0,3 2 0 15,-3-2-6-15,2 0-1 0,1 0 0 0,0 0 0 16,3-3-1-16,-3 1-1 0,3 1 0 0,0-1 0 16,-3-4-10-16,3 4 12 0,2-1-12 0,-2 0 12 15,3-2-4-15,-3-3 0 0,3 3 0 0,0-6 0 16,3 0-8-16,2-2 0 0,-2 0 0 0,6-1 8 16,-3-2 7-16,3 1 1 0,-3-4 0 0,2 0 0 15,1-2-3-15,-3 0 0 0,3 2 0 0,-3-2 0 16,-1 3-5-16,1-1-8 0,0 0 11 0,0 3-11 15,0 0 9-15,-4 1-9 0,1 4 0 0,3-2 9 0,-3 2-9 16,0 3 0-16,0 0 0 0,-4 0 0 0,4 0 0 0,0 3 0 16,-6-1 0-16,3 1 0 0,0 0 0 0,-3-1 0 15,-1 1 0-15,-2 2 0 0,-12-5 0 0,15 3 0 16,-3-1 0-16,-12-2 0 0,0 0 0 0,15 8 0 16,-3-2 0-16,-12-6 0 0,12 8-18 0,-12-8-2 15,9 8-1-15,0-1 0 16,-3 1-75-16,3 0-16 0,-6 0-2 0,3 0-1 15,-1 0-36-15,-2 0-7 0,-3-8-2 0,6 8 0 16,-6-8 0-16,0 0 0 0,0 0 0 0,6 5 0 16,-6-5 50-16,0 0 10 0,9 6 1 0,-9-6 1 0,0 0 98 0,0 0 33 0,0 0 0 15,9 5 0-15,-3 0 104 0,-6-5 21 0,0 0 4 0,0 0 1 16,0 0-43-16,0 0-8 0,6 8-1 16,-3-3-1-16,3 3-19 0,-6-8-4 15,0 0-1-15,0 0 0 0,3 8-22 0,3-2-5 0,-6-6-1 0,0 0 0 16,0 0-12-16,15-3-2 0,0 3-1 0,0-3 0 15,2 1-3-15,4-4 0 0,-3 1 0 0,3-3 0 16,3 0-15-16,3 0-3 0,-4 3-1 0,4-3 0 16,0 0-11-16,3 3-2 0,0-3-8 0,-1 5 12 15,1-2-12-15,0 0 0 0,0 5 8 0,-1-3-8 16,1 0 0-16,0 3 0 0,3 0 0 0,-4 0 0 16,1 0 0-16,-3 0 0 0,3 3 8 0,-3-3-8 15,-1 3 0-15,1-3 0 0,-3 0 0 0,0 0 0 16,-3-6 0-16,5 4 0 0,-2-1 8 0,0 0-8 0,3-2 0 15,-6 2 0-15,-4 1 0 0,4-1 0 0,-3 3 0 0,3-2 0 16,-6-1 0-16,3 3 0 0,-6 0-14 0,3 0-6 16,-4 0 0-16,-2 3-594 15,-9-3-118-15</inkml:trace>
  <inkml:trace contextRef="#ctx0" brushRef="#br0" timeOffset="34608.6353">11974 11494 1288 0,'-6'-8'28'0,"3"2"7"0,-3 1 1 0,3 2 0 0,-6-2-36 0,3 0 0 0,0 2 0 0,-3 0 0 16,0 1 60-16,0 2 6 0,0 2 1 0,-3 1 0 15,0 0-31-15,0 2-7 0,-2 0-1 0,-1 3 0 0,0 0-10 0,3 5-2 16,-3 1-1-16,0 2 0 0,0-1-6 0,3 4-1 16,-3 2 0-16,1 0 0 0,-1 6 3 0,3-1 0 15,0 6 0-15,0 0 0 0,0-1-11 0,3 4 0 16,3-1 0-16,0 1 8 0,0 2-8 0,6 0 8 16,0-6-8-16,0 1 8 0,6-3-8 0,0-2 0 15,3-1 0-15,0-5 8 0,6 1-8 0,0-7 8 16,-3 1-8-16,6-5 8 0,2-6 5 0,1-2 1 15,0-6 0-15,3-2 0 0,3-8 13 0,-1-3 2 16,1-3 1-16,3-7 0 0,-3-3 11 0,0-6 3 16,2-2 0-16,-2-2 0 0,-3-6 15 0,0 0 3 0,-6-3 1 15,-3 3 0-15,-4 3-19 0,-2 5-4 0,-9 2-1 0,0 6 0 16,-3 0-15-16,-3 3-2 0,-5 4-1 0,-1 1 0 16,-3 5 7-16,0 1 0 15,-3 4 1-15,0 0 0 0,-3 6-13 0,0 2-4 0,1 3 0 0,-4 3-807 16,-3 2-161-16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40:38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12030 6630 1281 0,'0'0'28'0,"-3"-5"5"0,0 0 2 0,0-3 2 0,3 3-29 0,-3-1-8 0,0 1 0 0,0 2 0 16,0-2 67-16,3 5 12 0,0 0 2 0,0 0 1 15,0 0-49-15,0 0-9 0,0 0-3 0,0 0 0 16,0 0-1-16,0 0 0 0,0 0 0 0,9 0 0 16,-3 3-3-16,0-1-1 0,0 4 0 0,0 2 0 15,-3 5 7-15,3-3 1 0,-3 4 0 0,0 2 0 16,0-3-7-16,0 5-1 0,0 1 0 0,0 5 0 16,-3-1-4-16,0 4-2 0,0 2 0 0,0 0 0 15,0 3-2-15,0-3 0 0,0 3 0 0,0-1 0 16,0 1 6-16,0 0 1 0,-3-3 0 0,3 0 0 15,0-2-2-15,0-1 0 0,0-2 0 0,0-3 0 16,0 0-5-16,0-2-8 0,0-3 11 0,0 0-11 16,3-3 10-16,-3 0-10 0,3-5 8 0,-3 3-8 15,3-6 0-15,-3-5 0 0,0 0-14 0,0 0 5 16,0 0-57-16,0 0-11 0,0 0-3 0,0 0-493 16,0 0-99-16</inkml:trace>
  <inkml:trace contextRef="#ctx0" brushRef="#br0" timeOffset="437.2842">12715 6660 1206 0,'0'0'26'0,"0"0"6"0,0 0 0 0,6 2 3 0,-6-2-35 0,9 3 0 0,-9-3 0 0,6 3 0 16,-3 2 54-16,0 3 4 0,0 0 1 0,-1 2 0 16,-2 1-19-16,-2 2-3 0,2 0-1 0,-6 6 0 15,3-1-2-15,-3 4-1 0,3 4 0 0,-6-2 0 16,3 2-1-16,-3 3 0 0,0 3 0 0,-3 0 0 16,3-3 0-16,-3 3 0 0,0 5 0 0,0 2 0 15,-3 1-2-15,4 0-1 0,-4-1 0 0,-3 1 0 16,3 5-1-16,-3-3-1 0,-3 1 0 0,0 2 0 15,-5 0 3-15,2-3 1 0,-3 0 0 0,3 3 0 16,-3 0-3-16,4-2-1 0,2-4 0 0,0 1 0 16,0-5-8-16,3-1-2 0,0-5 0 0,6 0 0 0,-2 0-17 15,2-5 10-15,0 0-10 0,3-6 8 0,0 1-8 16,0-1 0-16,3-4 0 0,-3 2 8 16,6-1-8-16,-3-1 0 0,3-4 0 0,-3-2 0 0,3 3 0 0,0-3 0 15,0-3 0-15,3-5 0 0,0 0-13 0,0 0-5 16,0 0-1-16,0 0 0 15,0 0-53-15,0 0-10 0,0 0-2 0,0 0-553 16,0 0-111-16</inkml:trace>
  <inkml:trace contextRef="#ctx0" brushRef="#br0" timeOffset="1082.5268">12902 7580 1364 0,'0'0'30'0,"0"0"6"0,0 0 2 0,0 0 0 0,0 0-30 0,0 0-8 0,0-5 0 0,-3 2 0 16,3 3 71-16,0 0 13 0,0 0 2 0,0 0 1 16,0 0-40-16,0 0-8 0,0 0-2 0,-6 0 0 15,3 3-23-15,-3 2-5 0,3 1-1 0,-3-1 0 0,4 3-8 0,-4 0 8 16,3 0-8-16,-3 2 8 0,3 1-8 0,-3-3 8 16,0 5-8-16,3-2 8 0,0-1-8 0,0 1 8 15,0-1-8-15,0 1 8 0,3 0-8 0,0-1 0 16,0 1 0-16,3-3 0 0,0 0 0 0,3 0 0 15,-3-1 0-15,3-1 0 0,3 2 0 0,0-3-11 16,2 0 11-16,1-2-8 0,3 2 8 0,0 1-12 16,3-4 12-16,-3 3-12 0,3 1 12 0,-3-1-8 15,2 0 8-15,-2 1-8 0,3-1 0 0,-3 0 0 16,3 0 0-16,0 1 0 0,0-1 0 0,0 0 0 16,-1 1 0-16,1-1 0 0,-3 0 8 0,3 1 0 15,-3-1 0-15,0 0-8 0,-3 0 8 0,0 1 0 0,-1-1 0 16,1 6 0-16,-3-3 0 0,0 2 0 0,-3 3 8 0,-3 1-8 15,0-4 19-15,-3 3-1 0,0 1 0 0,-3 1 0 16,0-1 8-16,0-1 2 0,-3 3 0 0,-3 0 0 16,0-3 8-16,-2 5 1 0,-1-2 1 0,0 0 0 15,-3 0-1-15,0 3 0 0,0-6 0 0,0 3 0 16,0 0-12-16,0-3-2 0,-2-3-1 0,2 1 0 16,0 0-14-16,0-4-8 0,0 1 10 0,3-2-10 15,0-4 8-15,-3 4-8 0,3-6 0 16,1 2 0-16,-4-4 0 0,3 2-12 0,-3-6 1 0,0 4 0 15,0-4-36 1,0 1-7-16,0-3-2 0,3 3 0 0,-2-3-46 16,-1 0-10-16,3-3-1 0</inkml:trace>
  <inkml:trace contextRef="#ctx0" brushRef="#br0" timeOffset="1344.9819">12950 7657 1746 0,'0'0'38'0,"3"-3"8"0,6-2 2 0,-3-3 1 0,3 3-39 0,3-3-10 16,-3 3 0-16,2-3 0 0,1 0 53 0,3 0 9 15,0 0 2-15,0-3 0 0,0 3-37 0,3 0-7 16,0-2-2-16,-1 2 0 0,4-3-18 0,-3 1 0 0,3-1 0 0,0 3 0 15,0-2 0-15,-1 2 0 0,1-3 0 0,0 3 0 16,0 0 0-16,-3 0-12 0,3-2 0 0,-3 2 0 31,-1 0-106-31,1 3-21 0,-3-1-4 0</inkml:trace>
  <inkml:trace contextRef="#ctx0" brushRef="#br0" timeOffset="1952.1541">13754 7477 1281 0,'0'0'28'0,"0"0"5"0,0 0 2 0,-6 3 2 16,6-3-29-16,-6 2-8 0,6-2 0 0,-3 3 0 0,3-3 82 0,0 0 15 15,0 0 3-15,0 0 1 0,0-5-28 0,0 5-5 16,0 0-2-16,3-6 0 0,0-4-10 0,0 5-3 15,3-1 0-15,0 4 0 0,-1-6-33 0,1 2-8 16,3 4 0-16,0-1-1 0,0-2-11 0,-3 2 0 16,6 1 0-16,-3 2 8 0,3 2-8 0,0 1 0 15,-3 0 0-15,3 2 0 0,-3 0 0 0,2 3 0 16,-2 5 0-16,0 0 0 0,3-5 0 0,-6 3 0 16,3 5 0-16,0 0 0 0,0 2 0 0,-3 1 0 15,0 2 0-15,0 0 0 0,-3 3 0 0,0 0 0 16,0 2 0-16,-3 1 0 0,0 2 0 0,0-3 0 0,-3 1 0 0,0 2 0 15,0-3 0-15,-3 1 0 0,0 2 0 0,-3 0 8 16,3 0-8-16,-6 3 0 0,3 0 9 0,-6-1-9 16,0 1 9-16,-2 2-9 0,-1-2 12 0,0-3-12 15,0 3 10-15,-3-6-10 0,0 1 8 0,1-1-8 16,2-2 12-16,-3-3-2 0,3-5-1 0,0 0 0 16,0-3 7-16,3 1 2 0,0-4 0 0,4-2 0 15,-4-5-8-15,6-1-2 0,-3-2 0 0,3-2 0 16,3-4 0-16,0 1-8 0,0-5 12 0,3 2-4 15,0-3 0-15,3-2-8 0,0 0 12 0,3-1-4 16,3 1-8-16,-3-3 10 0,6 3-10 0,-3 2 10 16,3 1-10-16,0-1 0 0,0 1 0 0,6 2 0 15,-4 2-10-15,7 1 10 0,0 3 0 0,0-1-9 16,3 3 9-16,3 0-8 0,3 0 8 0,-1 3-8 16,1-1 8-16,0 1 0 0,0-1 0 0,-4 1 0 0,7 0 16 0,0-1 0 15,0-2-1-15,3 0 0 0,2 3 9 0,-2 0 3 16,0-1 0-16,2 1 0 0,1 0-11 0,-3 2-3 15,0 0 0-15,-4-2 0 0,1 2-13 0,-3 3-10 16,3-3 2-16,-1 1-740 16,4-1-147-16</inkml:trace>
  <inkml:trace contextRef="#ctx0" brushRef="#br0" timeOffset="14250.1694">5312 11673 918 0,'6'-10'20'0,"-6"10"4"0,6-5 0 0,0-1 3 0,0 1-27 0,3 0 0 0,-3 2 0 0,6 0 0 15,-3 1 29-15,2 2 1 0,-2 0 0 0,3 2 0 16,3 1-14-16,-3 0-4 0,0-1 0 0,3 4 0 16,0-1 6-16,0 0 1 0,0-2 0 0,-1 2 0 15,1 3-6-15,3-3-1 0,-3 3 0 0,3 0 0 0,-3 3-12 0,0-3 0 16,6 0 8-16,-4 2-8 0,1-4 0 0,3 4 8 15,0-5-8-15,0 3 0 0,3-2 8 0,-1 2-8 16,1-3 0-16,0 3 0 0,3 0 0 0,0 0 0 16,-1 0 0-16,4 2 0 0,-3-2 0 0,0-3 0 15,-1 3 0-15,1 0 0 0,0-2 0 0,0-1 0 16,0 3 0-16,-1-5 0 0,1-1 0 0,-3 1 0 16,6-1 0-16,3-2 0 0,-4 0 8 0,4 0-8 15,-3 0 0-15,0-2 0 0,-1-3 14 0,1-1-3 16,0-2-1-16,-3 0 0 0,2-2 6 0,1-1 2 15,3-2 0-15,-3 0 0 0,2-1 2 0,1 1 0 16,0 0 0-16,0 2 0 0,-1-2 8 0,-2 0 3 16,0 0 0-16,0 0 0 0,2-1-12 0,-5 4-3 0,0 2 0 0,-3 0 0 15,-6 3-16-15,6 2 0 0,-1 0 8 0,-2 1-8 16,0 2 10-16,0 0-2 0,-6 0 0 0,6 2 0 16,-1 1-8-16,-5 2 0 0,-3 0 0 0,3 1 0 15,3 4 0-15,-3-2 0 0,-3 0 0 0,3 3-11 16,5-3 19-16,-2 2 4 0,-3 1 1 0,3-3 0 15,-3 0 0-15,3 0 0 0,3 0 0 0,-1-3 0 16,-2 0-2-16,0-2-1 0,9 2 0 0,3-5 0 16,-1 3-10-16,-2-1 0 0,-9 1 0 0,6 0 0 15,6-1 0-15,-1 1 0 0,-8 0 0 0,6 2 8 16,-3-5-8-16,3 3 0 0,-1-1 0 0,-2-2 8 16,0-2-8-16,-3 2 0 0,3-6 0 0,-3 4 0 15,-1-4 16-15,4 1 2 0,3 0 0 0,-6-3 0 16,-6 0-18-16,3 3-14 0,5-3 2 0,-2 0 1 0,-3 3 11 15,3 5 0-15,-3-6 0 0,0 6 0 16,0 0 8-16,-1 3-8 0,1 2 8 0,0 0-8 0,0 3 0 0,0 0 0 16,0 0 0-16,0 3 0 0,-1-1 0 0,4-2 0 15,-3 3 0-15,0 0-8 16,3-4-42-16,-3 4-8 0,0 0-2 0,-1 2 0 0</inkml:trace>
  <inkml:trace contextRef="#ctx0" brushRef="#br0" timeOffset="14863.6193">6625 12406 982 0,'0'0'21'0,"0"-8"5"0,3-2 1 0,0-1 1 0,0 1-28 0,-3 2 0 15,3 0 0-15,-3 0 0 0,3 0 32 0,0-3 0 16,-3 3 0-16,0 3 0 0,3-3 11 0,-3 3 2 16,0 0 1-16,0 5 0 0,0 0-10 0,0 0-1 0,0 0-1 0,0 0 0 15,3 10-20-15,-1 3-4 0,1 3-1 0,-3 3 0 16,0 5-9-16,0-3 10 0,0 5-10 0,0 1 10 16,-3 2-10-16,1 0 0 0,2 3 0 0,-3-1 0 15,0-4 0-15,-3 2 0 0,3 0 0 0,0 0 8 16,-3-5 8-16,3 0 2 0,0 0 0 0,0-3 0 15,0-3 1-15,0-2 0 0,0 0 0 0,3 0 0 16,-3-6-10-16,3 1-1 0,0 0-8 0,0-3 12 16,0 0-12-16,0-3 0 0,0-5 8 0,0 0-8 15,0 0-16-15,0 0-7 0,0 0-1 0,6-3-438 16,0 1-88-16</inkml:trace>
  <inkml:trace contextRef="#ctx0" brushRef="#br0" timeOffset="15201.9156">7015 12361 645 0,'0'0'18'0,"0"0"5"0,0 0-23 0,0 0 0 15,0 0 0-15,0 6 0 0,-3 2 67 0,3-3 9 16,0 3 1-16,0 0 1 0,-3 5-10 0,0-2-3 15,0 2 0-15,-3 0 0 0,0 0-18 0,0 3-4 16,0 0-1-16,0 3 0 0,-3 2-2 0,0 0-1 16,0 3 0-16,-3-1 0 0,0 1-9 0,-3 3-2 0,1-1 0 0,2 3 0 15,-6-2-10-15,0-1-2 0,0 1-1 0,0 2 0 16,0 0-3-16,1 0-1 0,-1 0 0 0,0 3 0 16,6-3 1-16,-6 3 1 0,0-6 0 0,3 6 0 15,-3-6-13-15,7 1 9 16,-4-3-9-16,6-3 8 0,-3 0-8 0,3-3 0 0,3 1 0 0,0-6 8 15,0 0-18-15,0 1-4 0,3-6-1 0,3 0 0 32,0-3-58-32,0-5-12 0,0 0-3 0</inkml:trace>
  <inkml:trace contextRef="#ctx0" brushRef="#br0" timeOffset="15550.7703">6988 12901 1101 0,'0'0'31'0,"0"0"7"0,0 0-30 0,0 0-8 15,0 0 0-15,0 0 0 0,0 0 57 0,-3 5 11 16,0 3 1-16,0 0 1 0,-3 0-27 0,3 3-6 16,-3-1-1-16,3 4 0 0,-3-1-12 0,0 0-4 15,0 3 0-15,-3 0 0 0,6-3 1 0,-3 3 0 16,-3 0 0-16,3 0 0 0,3-3 6 0,-5 3 1 15,5-3 0-15,-3 0 0 0,3 0-6 0,0-2-1 16,3 0 0-16,-3-3 0 0,3-8 1 0,3 7 0 16,-3-7 0-16,9 8 0 0,-3 0 2 0,2-5 0 15,1 2 0-15,3-2 0 0,-3-3-1 0,6 0 0 16,-3 0 0-16,3-5 0 0,0 2-23 0,0 0 0 0,0 1 0 0,2-4 0 16,4 4 0-16,0-4 9 0,-3 6-9 0,-3-5 0 31,-6 3-44-31,6-4-16 0,5 4-4 0,1-4 0 15,-3 1-41-15,0-3-9 0,0 3-2 0</inkml:trace>
  <inkml:trace contextRef="#ctx0" brushRef="#br0" timeOffset="15837.6855">7300 12848 1105 0,'0'0'24'0,"3"8"4"0,-6 5 2 0,0 1 2 0,0 4-32 0,0 3 0 16,6 0 0-16,-6 9 0 0,-5 7 68 0,-1 2 6 15,6 6 2-15,-3 3 0 0,-3 2-5 0,3 0-1 16,0-2 0-16,-3 0 0 0,6 7-14 0,-6-12-4 15,0 4 0-15,-3 3 0 0,0-2-35 0,3 0-7 16,-3 2-2-16,1-5 0 0,2 5-8 0,0-5 0 16,0 3 0-16,3-6-542 15,-3 0-115-15</inkml:trace>
  <inkml:trace contextRef="#ctx0" brushRef="#br0" timeOffset="19270.2892">9232 11779 1130 0,'-3'-13'24'0,"3"5"6"0,3 0 1 15,3 0 1-15,-3 0-32 0,6-2 0 0,3-1 0 0,0 3 0 0,0 0 18 0,0 3-3 16,0 2-1-16,-1 1 0 0,1-1-14 0,0 3 11 16,0 3-11-16,3-1 10 0,-3 4-19 0,0 2-4 15,3-1-1-15,0 4 0 0,0-3 14 0,-1 5-9 16,4-2 9-16,0 2-8 0,3 0 8 0,-3 0 0 16,3 1 0-16,2-4 0 0,-2 1-10 0,6-3 0 15,0 0 0-15,0-3 0 0,-1 0 10 0,-2-2 0 16,-3 0 0-16,3-1 0 0,3-2 0 0,2-2 12 0,-2-4-2 0,6 4-1 15,0-4 16-15,14 1 3 0,-5 0 1 0,0 0 0 16,-1-1-14-16,-5 6-3 0,0-2-1 0,-3-1 0 16,-1 0-11-16,1-2 0 0,-3 5 0 0,-3-3 8 15,2 1-8-15,1-1 0 0,0 0 0 0,-3 3 0 16,-1 0 0-16,1 0 0 0,3 0 0 0,-6 0 8 16,3 0-8-16,-4-5 0 0,4 2 0 0,-3 3 0 15,0-2 0-15,3-1 0 0,-4 1 0 0,1-1 0 16,0 0 0-16,0 3 0 0,0-2 0 0,-3 4 0 15,-1-2 0-15,1 0 0 0,0 3 0 0,0 2 0 16,0-2 0-16,-3-1 0 0,-1 1 0 0,4 2 0 16,-3-5 0-16,0 6 0 0,-3-1 0 0,3 0 0 15,-3-2 0-15,3 2 0 0,-4 1 0 0,1-1 0 16,3-3 0-16,0 4 0 0,-3-1 0 0,3-2 0 16,0 2 0-16,-4-2 0 0,4 2 0 0,0-2 0 15,0 2 0-15,3-2 0 0,0-3 0 0,0 2 0 0,-1 1 0 16,-2-3 0-16,6 0 0 0,-3 2 0 0,3 1 0 0,-3-3 0 15,-1 0 0-15,1 0 8 0,3 0-8 0,-3 0 0 16,-3 0 0-16,3-3 8 0,2 3-8 0,-2-2 0 16,0-1 0-16,3 1 0 0,0-1 0 0,-1 0 0 15,1 1 0-15,3-1 0 0,-3 0 0 0,3 1 0 16,-1-4 0-16,1 4 0 0,-6-4 0 0,3 4 0 16,0-1 0-16,0 0 0 0,-1 1 0 0,1-1 0 15,-3 1 0-15,0-1 0 0,0 0 0 0,0 3 0 16,-4-2 0-16,4 2 0 0,-3 0 0 0,3 2 0 15,-6-2 0-15,3 3 0 0,2-3 0 0,-2 3 0 16,-3-3 0-16,0 2 0 0,0-2 12 0,3 0-4 16,0 0 0-16,-3 0 0 0,-1 0-8 0,1 0-11 0,0 0 3 0,0 0 0 15,3 0 8-15,-3 0 0 0,0 0 0 0,3 0 0 16,2 0 0-16,1 0 0 0,3 3 0 0,-3-1 0 16,6-2 0-16,-3 3 0 0,-1 2 0 0,1-2 0 15,-3 0 0-15,3-1 11 0,-3 4-3 0,-1-4 0 16,1 1-8-16,-3 0-11 0,0-1 3 0,-3 1 0 15,3-3 8-15,-3 3 11 0,0-1-3 0,2 1 0 16,-2-1-8-16,0-2 0 0,0 0 0 0,3 0-11 16,0 0 27-16,0-2 6 0,-1-1 1 0,1 3 0 15,3-5-1-15,-3 2 0 0,-3-2 0 0,3 2 0 16,-6 1-12-16,6-1-2 0,-1 0-8 0,-5 1 12 16,3-1-12-16,0 0 0 0,-3 3 8 0,6-2-8 15,-6-1 0-15,0 0 0 0,0 3 0 0,-1-2 0 0,1 2 0 16,0-3 0-16,0 3 0 0,0 0 0 0,3-2 0 0,-6 2 0 15,3-3 0-15,0 3 0 0,0 0 0 16,3 3 0-16,-1-3 0 0,-2 2 0 0,6-2 0 0,-3 3 0 16,3-1 0-16,0-2 0 0,3 3 0 0,-1 0 0 15,-2-1 0-15,3 1 0 0,3 0 0 0,-3 2-10 16,-3-2 10-16,2 2-8 16,-2-2-20-16,-3 2-3 0,-3-2-1 0,3 2 0 15,-3 0-40-15,0 0-9 0,0 1-2 0</inkml:trace>
  <inkml:trace contextRef="#ctx0" brushRef="#br0" timeOffset="20051.598">11349 12282 734 0,'0'0'16'0,"0"0"3"0,0 0 1 0,0 0 1 0,0 0-21 0,2 5 0 0,1 1 0 0,0 1 0 16,0-1 38-16,-3 2 3 0,3 2 1 0,0 4 0 0,-3-1-6 0,3 3 0 15,-3-3-1-15,3 5 0 16,-3 1-2-16,3 2 0 0,-3 0 0 0,0 0 0 16,3 3-11-16,-3 0-2 0,0-3-1 0,3 3 0 0,0-3-19 0,-3 3 10 15,3 0-10-15,-3-3 8 0,3 0-8 0,-3 0 10 16,3 0-10-16,-3-2 10 0,3 0-2 0,0-4-8 16,0 1 12-16,0 0-4 0,0-3-8 0,0 1 10 15,0-4-10-15,0 1 10 0,0-1-10 0,0-2 0 16,0 0 0-16,3-2 0 15,-3-1-34-15,3-3-9 0,-6-2-1 0</inkml:trace>
  <inkml:trace contextRef="#ctx0" brushRef="#br0" timeOffset="20443.3572">11988 12361 669 0,'0'0'14'0,"0"0"3"0,-3 6 1 0,-2-1 2 0,2 0-20 0,-3 3 0 0,0 0 0 0,-3 5 0 16,-3 1 40-16,3 1 4 0,-6 1 1 0,3 5 0 15,-6 1 4-15,3 1 1 0,-5 4 0 0,2-1 0 16,-3 3-4-16,3 1-1 0,-3-4 0 0,3 3 0 15,0 0-6-15,-2 0-2 0,-4 0 0 0,6 3 0 0,-3 0-13 0,0 0-4 16,0-1 0-16,1 1 0 0,-1 3-3 0,3-1-1 16,-3 0 0-16,0-2 0 0,0 3-2 15,4-4-1-15,2-2 0 0,-3 0 0 0,3-2-1 0,3-3-1 16,0-3 0-16,0-3 0 0,6 4-3 0,0-7-8 16,-3 1 12-16,3-2-4 0,0-1-8 0,3-3 0 15,0 4 0-15,0-6 8 0,3 0-8 0,0-3 0 16,0-5 0-16,0 0 0 15,0 8-21-15,3-6-7 0,-3-2 0 0,6 3-416 16,0 0-82-16</inkml:trace>
  <inkml:trace contextRef="#ctx0" brushRef="#br0" timeOffset="20807.5874">11941 12967 831 0,'0'0'18'0,"0"0"4"0,3 8 1 0,-3-3 1 0,0 3-24 0,3 3 0 0,-3 0 0 0,3 2 0 15,-6 0 36-15,3 3 4 0,0 2 0 0,0 1 0 16,-3 2-2-16,3 0 0 0,0 0 0 0,0 1 0 16,0-1 1-16,0 3 0 0,0-1 0 0,0 1 0 0,3 0-16 0,-3-3-3 15,0 0-1-15,0-2 0 0,3 2-19 0,-3-2 0 16,3-6 0-16,-3 5 0 0,0-2 10 0,3 0-2 16,-3-3 0-16,3 1 0 0,-3-4-8 0,0 1 0 15,0-3 0-15,0-8 0 0,0 0-18 0,0 0 1 16,0 0 0-16,0 0 0 15,0 0-43-15,0 0-9 0,0 0-2 0,9-3-428 16</inkml:trace>
  <inkml:trace contextRef="#ctx0" brushRef="#br0" timeOffset="21372.2451">12134 13081 1105 0,'0'0'24'0,"0"0"4"0,0-5 2 0,3-3 2 0,-3 0-32 0,0 3 0 0,0-3 0 0,0 2 0 16,3 1 32-16,-3 5 0 0,3-5 0 0,0-3 0 16,3 3 8-16,-3-3 2 0,3 5 0 0,-3-2 0 15,-3-1-23-15,3 1-5 0,0-3-1 0,6 3 0 16,0 0-13-16,3 2 0 0,-3 0 0 0,3 1 0 0,0-1 0 15,-1 0 0-15,-2 3 0 0,3 0 0 0,0 0 0 0,0 0 0 16,0 3 0-16,0 0 0 0,-3-1 0 0,3-2 0 16,-3 3 0-16,-9-3 0 0,0 0 0 0,6 8 0 15,0 0 0-15,-3 0 0 0,-3-3 9 0,-3 3-9 16,0 3 8-16,0-4-8 0,-3 4 10 0,0 0-10 16,-3 2 12-16,0 0-12 0,0 0 8 15,-6 1-8-15,3-4 0 0,3 3 0 0,-3 1 13 0,0-4-4 16,1 1-1-16,2-1 0 0,-3 1-8 0,3-1 0 15,6-2 0-15,0 0 0 0,-3 0 0 0,6-8 0 16,0 0 0-16,3 8 0 0,-3 0 0 0,3-3-17 16,-3-5 4-16,9 8 1 0,0 0 12 0,3 0 16 15,-1 0-3-15,1 0-1 0,3 0-12 0,0 0-16 16,0 3 3-16,0-3 1 0,0 2 12 0,3 3 0 0,-3 1 0 0,-4-1 0 16,1 0 0-16,0 0 0 0,0 6 0 0,0-6-9 15,-3 3 9-15,0 0 0 0,0 0 0 0,-6 0 0 16,0-1 0-16,-3 1 0 0,-3 0 0 0,0 0 0 15,-3 0 8-15,0 0 4 0,-6-3 1 0,0 3 0 16,-3-3 36-16,-3 3 7 0,-5 0 2 0,-1-3 0 16,-3-2 4-16,3 2 1 0,-3-3 0 0,-2-2 0 15,-1 3-30-15,0 0-5 0,0-1-2 0,-2 3-612 16,-4 3-122-16</inkml:trace>
  <inkml:trace contextRef="#ctx0" brushRef="#br0" timeOffset="29189.3188">15263 11893 882 0,'12'-5'19'0,"-6"2"4"0,5 0 1 15,1 1 1-15,3-3-25 0,3 2 0 0,3-2 0 0,3 2 0 0,0-2 30 0,2-1 1 16,1 1 0-16,0 2 0 0,3-5-15 0,-1 3-4 16,1-3 0-16,0 0 0 0,3-2-2 0,-1 2-1 15,7-3 0-15,-3 3 0 0,0 0-9 0,2-2 10 16,4 2-10-16,-3 3 10 0,2-1-10 0,-2 1 0 16,-3 2 9-16,-1 1-9 0,4-4 12 0,-6 4-1 15,6 2-1-15,-4 0 0 0,-2-3-10 0,0 6 0 0,3-1 0 0,-4 4-11 16,1-1 11-16,-3 0 0 0,0 1 0 15,-1-1 0-15,1 3 0 0,-3-3-8 0,-3 3 8 0,5-3-8 16,4 1 8-16,0-1 0 0,-3 0 8 0,-6 0-8 16,-1 1 0-16,7-1-8 0,9 0 0 0,-3-2 0 15,-4 2 8-15,4-2 0 0,3 0 8 0,-1-3-8 16,-2 0 10-16,6 0-2 0,5-3-8 0,1 3 12 16,-9-3-12-16,2 3 0 0,10 0 0 0,-3-2 0 15,-7-1 0-15,4 0 0 0,-3 1 8 0,5-4-8 16,7 4 0-16,-1-4 0 0,-8 1 0 0,3 2 0 15,-1-2 0-15,4 0 0 0,-4 0 0 0,4-1 0 16,0-2 0-16,-1 0 0 0,1 1 0 0,2 1 0 16,-2 4 0-16,-3-4 8 0,-1 4-8 0,-5-4 0 15,3 6 0-15,-4-2 0 0,-5-1 0 0,3 0 0 16,-4 3 8-16,-2 0-8 0,0 0 0 0,-6 3 0 16,2 0 8-16,-5 2-8 0,0 0 0 0,-3 1 0 0,3 2 12 0,-6-1-4 15,-1-1-8-15,1 2 12 0,0 0-1 0,0 0-1 16,0-1 0-16,0 1 0 0,0 0-10 0,2-2 0 15,-2 2 0-15,0 2-360 16,0-2-75-16</inkml:trace>
  <inkml:trace contextRef="#ctx0" brushRef="#br0" timeOffset="29817.9497">17775 12406 1018 0,'0'0'22'0,"0"0"5"0,-6 3 1 0,0 0 1 16,0-1-29-16,0 4 0 0,-3-4 0 0,0 6 0 0,-3 0 25 0,0 0-1 16,3 5 0-16,-2 0 0 0,-4 1-24 0,3 4 0 15,6 1 0-15,-3 2 0 0,3 3 0 0,-3 0 0 16,-3 5 0-16,3 2 0 0,3 1-9 0,-3 3-1 16,-3-1 0-16,6-2 0 0,1-1 10 0,5 4 0 15,-3-3 0-15,3-3 0 0,3 2 0 0,2-4 0 0,4-1 0 16,3 1 0-16,-3-3 13 0,6-3 5 0,9-5 1 0,3 0 0 15,2-3 18-15,1-3 4 0,3-2 1 0,0-2 0 16,2-4-5-16,1-4-1 0,0-4 0 0,3-2 0 16,-1-5 7-16,1 0 1 0,0-6 0 0,-4 1 0 15,4-3-4-15,-6-3 0 0,0-3 0 0,-4 1 0 16,-2-1-21-16,-6 1-5 0,-3 0-1 0,-3-4 0 16,-6 4 7-16,-3-3 2 0,-6 0 0 0,-3-3 0 15,0 0 18-15,-9 3 4 0,-3 0 1 0,0 0 0 16,-6 0-5-16,-6 2-2 0,4 4 0 0,-7 1 0 15,0-1-30-15,0 4-8 0,-3 3 0 0,1 6-631 16,-1-1-129-16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42:21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3026 14459 1087 0,'0'0'24'0,"3"-5"4"0,-3 0 2 0,3-3 1 0,0 3-31 0,0 2 0 16,-3 3 0-16,3-5 0 0,-3 5 75 0,0 0 9 16,0 0 1-16,0 0 1 0,0 0-2 0,0 0 0 0,6 5 0 0,0 3 0 15,0 3-21-15,-3-1-5 0,0 6-1 0,0 0 0 16,3 2-22-16,-6 4-5 0,0-1-1 0,3 3 0 16,0-1-17-16,-3 1-3 0,0 0-1 0,0-3 0 15,0 3-8-15,0-3 0 0,-3 3 0 0,3-3 0 16,-3-2 0-16,3-3 0 0,0-1 0 0,0-1 8 15,0-4-16-15,-6 1-4 0,6-6-1 0,0-5 0 32,0 0-115-32,0 0-22 0,0 0-5 0,-3-11-1 0</inkml:trace>
  <inkml:trace contextRef="#ctx0" brushRef="#br0" timeOffset="159.4019">3142 14200 1832 0,'0'0'40'0,"0"0"9"16,0 0 2-16,0 0 0 0,0 0-41 0,0 0-10 0,0 0 0 0,0 0 0 16,0 0 16-16,0 0 2 0,0 0 0 0,0 0 0 15,0 0-27-15,0 0-6 0,0 0-1 0,0 0 0 16,0 0-129-16,0 5-27 0,0-5-4 0</inkml:trace>
  <inkml:trace contextRef="#ctx0" brushRef="#br0" timeOffset="419.1214">3333 14904 2091 0,'0'0'46'0,"0"0"10"0,0 0 1 0,0 0 2 0,0 0-47 0,0 0-12 0,0 0 0 0,-3 8 0 16,3-8 14-16,-3 5 1 0,3-5 0 0,0 6 0 15,0-6-15-15,0 7 0 0,0-7-9 0,0 6 9 16,0-6-130-16,0 8-20 16,0-8-4-16,3 5-637 0</inkml:trace>
  <inkml:trace contextRef="#ctx0" brushRef="#br0" timeOffset="900.6471">3511 14700 1609 0,'0'0'35'0,"0"0"7"0,-6 6 2 0,6-6 2 0,0 0-37 0,0 0-9 16,-3 7 0-16,0 1 0 0,3 0 17 0,0-2 2 16,0-6 0-16,6 8 0 0,-3-3-3 0,0 3 0 15,3-3 0-15,3-2 0 0,0-1 0 0,0-2-1 16,-3 0 0-16,6 0 0 0,0-2 7 0,0-1 2 0,3-2 0 16,-7 0 0-16,7-3-2 0,-3 0 0 0,3 2 0 0,-6-2 0 15,3-5-2-15,0 3-1 0,0 2 0 0,-3-3 0 16,0-2-4-16,0 2-1 0,-1-2 0 15,-2 0 0-15,-3 0-6 0,0-1 0 0,0 4-8 0,-3-3 12 16,0 2-4-16,-3 3-8 0,0-3 11 0,0 4-11 16,0-1 16-16,0 0-4 0,-2 2-1 0,-1 4 0 15,-3-1 7-15,3 3 2 0,0 3 0 0,-3-1 0 16,0 4-9-16,0 2-2 0,3 2 0 0,-3 3 0 16,3 1-9-16,-3 4 0 0,0 1 0 0,3-1-11 15,0-2 11-15,3 3 0 0,0-1 0 0,0 1-8 16,0-4 8-16,3 1 0 0,0 3 0 0,3-3 0 15,0 0 0-15,3-3 0 0,0 3 0 0,0-6 0 16,3 4 0-16,0-7 0 0,-3 1 0 0,3-2 0 16,0-1-19-16,0 0 2 0,3-2 0 0,-3-3 0 15,3-3-54-15,0 3-10 0,-1-2-3 0,1-6-800 16</inkml:trace>
  <inkml:trace contextRef="#ctx0" brushRef="#br0" timeOffset="1036.4264">3984 14708 1818 0,'0'0'40'0,"0"0"8"0,0 0 1 0,0 5 3 0,0-5-42 0,0 8-10 15,0-2 0-15,0 2 0 0,0-3 23 0,0-5 2 16,-2 8 1-16,2-8-860 0</inkml:trace>
  <inkml:trace contextRef="#ctx0" brushRef="#br0" timeOffset="1931.449">4857 14499 1123 0,'0'0'24'0,"0"0"6"0,0 0 1 0,0 0 1 0,0 0-32 0,0 0 0 16,0 0 0-16,0 0 0 0,0 0 54 0,6 5 5 0,-3-2 1 0,0 5 0 15,0-3-4-15,-1 3-1 0,1 3 0 0,-3-3 0 16,0 2-15-16,3 4-2 0,-3-1-1 0,0 0 0 15,0 6-1-15,0-4-1 0,-3 4 0 0,3-3 0 16,-3 0-12-16,3 0-3 0,-2 2 0 0,2-5 0 16,-3 3-11-16,3-3-9 0,-3-2 12 0,3 0-12 15,-3-3 10-15,3 0-10 0,0-8 8 0,0 0-8 16,0 0 0-16,0 0 0 0,0 0-14 0,0 0 5 31,0 0-68-31,0-6-14 0,0-4-2 0</inkml:trace>
  <inkml:trace contextRef="#ctx0" brushRef="#br0" timeOffset="2056.0609">4994 14237 932 0,'0'0'20'0,"0"0"5"0,0 0 1 0,0 0 0 16,0 0-26-16,0 0 0 0,0 0 0 0,0 0-409 15</inkml:trace>
  <inkml:trace contextRef="#ctx0" brushRef="#br0" timeOffset="2387.8188">5035 14719 1562 0,'0'0'34'0,"0"0"7"0,0 0 2 0,0 0 1 0,0 0-35 0,0 0-9 16,0 0 0-16,0 0 0 0,-6-3 72 0,3-5 12 0,3 3 2 0,-3-6 1 15,3 1-43-15,0-3-8 0,3-1-1 0,-3-2-1 16,3 1-23-16,3 1-11 0,-3-2 10 0,3 1-10 16,0-1 8-16,0 2-8 0,3 1 0 0,0 0 0 15,-3 0 8-15,3 2-8 0,0 1 0 0,0 2 0 16,-3 2 8-16,3-2-8 0,-4 6 0 0,4-1 0 16,-3 3 0-16,0 3 0 0,-6-3 0 0,9 8 0 15,-3-3 0-15,0 3 0 0,0 0 0 0,0 2 0 16,0 1 0-16,-3 0 0 0,0 2 0 0,0 0 0 15,0 0 0-15,0 1 0 0,-3 1 0 0,3 1 0 16,0-2 0-16,0-1 0 0,0 0 0 0,0-2 0 16,0-3-17-16,0-1-10 0,3 1-1 0,-3-2-559 15,-3-6-111-15</inkml:trace>
  <inkml:trace contextRef="#ctx0" brushRef="#br0" timeOffset="2792.4897">5779 14036 1216 0,'0'0'34'0,"0"-5"9"0,-3-3-35 0,0 3-8 16,3-3 0-16,-6 0 0 0,3 0 56 0,1 0 10 15,-1 0 2-15,-3-3 0 0,0 3-3 0,3 0 0 16,-6 1 0-16,3-4 0 0,0 3-7 0,-3 0-2 15,-3 0 0-15,0 0 0 0,0 3-10 0,0 0-2 0,0 2-1 16,0 0 0-16,-2 3-4 0,2 0-1 0,0 0 0 0,3 3 0 16,-3 2-23-16,3 3-5 0,-3 0-1 0,3 3 0 15,0 2-9-15,3 3 0 0,-3 2 0 0,3 4 0 16,0 1 0-16,0 1 0 0,1 0 0 0,2 2 0 16,-3 1-9-16,3 2 9 0,0-3 0 0,3 1 0 15,0-3 0-15,0 2 0 0,0 3 0 0,0 0 0 16,3 3 0-16,-3 0 0 0,0-3 0 0,3 3 0 15,-3-3 0-15,0 0 0 0,0-3 0 0,0 1 0 16,-3-1 0-16,3 1 0 0,0-3 0 0,-3-1 0 16,3-1-12-16,0-4 12 0,0 1-12 0,0-4 12 15,-3 1-31-15,3-2 1 0,0-1 0 0,0-5 0 16,0 2-30-16,0-4-5 0,0-6-2 16,0 0-494-16,0 0-99 0</inkml:trace>
  <inkml:trace contextRef="#ctx0" brushRef="#br0" timeOffset="3241.7077">5416 14512 1602 0,'0'0'35'0,"0"0"7"0,0 0 2 0,0 0 1 0,0 0-36 0,0 0-9 16,0 0 0-16,0 0 0 0,0 0 42 0,0 0 6 15,0 0 2-15,0 0 0 0,0 0-30 0,0 0-7 16,0 0-1-16,6 0 0 0,3 3-4 0,0 0-8 0,0-3 11 0,0 0-11 15,3 2 12-15,0-2-12 0,0 0 12 0,2 0-12 16,1 0 0-16,-3 0 0 0,3 0 0 0,0 0 0 16,0 0 8-16,0 0-8 0,0 3 0 0,0 0 0 15,-4-3 8-15,4 2-8 0,-6 1 0 0,3 0 0 16,-3 2 0-16,0 0 0 0,0 0 0 0,-3 1 0 16,0 2 0-16,0 0 0 0,0 2 0 0,-3 1 0 15,0 2 0-15,3 0 0 0,-6 0 0 0,3 1 0 16,0-1 0-16,0 0 0 0,-3-2 0 0,3-1 0 15,0 1 0-15,0-1 0 0,0-2 0 0,0 0 0 16,0 0 0-16,-1-2 0 0,-2-6 0 0,6 5 0 16,-6-5 0-16,6 0 0 0,3-3 10 0,-3 1-10 15,0-1 21-15,0-2-1 0,-3-3 0 0,0-3 0 16,3 3 13-16,-3-5 3 0,0 2 0 0,0-4 0 16,-3 1 14-16,0-2 3 0,0 3 1 0,-3-3 0 15,0 3-7-15,-3 0-2 0,0 0 0 0,-3 2 0 0,0 0-16 0,3 1-3 16,-3 2-1-16,3 3 0 0,-2-1-16 15,2 1-9-15,-3 2 10 0,3 1-10 16,0-1-89-16,0 3-24 0,0 3-5 0,0 2-899 16</inkml:trace>
  <inkml:trace contextRef="#ctx0" brushRef="#br0" timeOffset="3827.5995">5994 14547 955 0,'0'0'27'0,"0"0"6"15,0 0-33-15,0 0 0 0,0 0 0 0,-3 5 0 0,3 3 59 0,0 0 5 16,0 0 0-16,0 2 1 0,0 1-9 0,0 2-3 16,0 1 0-16,0-1 0 0,3 0-9 0,-3 0-1 15,0 0-1-15,0 1 0 0,3-6 3 0,-3 2 1 16,0-2 0-16,3-3 0 0,-3-5-1 0,0 0 0 16,0 0 0-16,0 0 0 0,0 0 8 0,0 0 2 15,0 0 0-15,0 0 0 0,0 0 8 0,0 0 1 16,0 0 1-16,0-5 0 0,3-3-18 0,-3-2-4 15,0-1-1-15,0-2 0 0,0 0-10 0,3-3-3 16,-3 2 0-16,3 1 0 0,0-3-1 0,2 3-1 0,-2 0 0 0,0 2 0 16,3 1-11-16,-3 2-1 0,3-3-1 0,-3 3 0 15,6 3-14-15,-3 0 0 0,0-1 0 0,0 4 0 16,0-1 0-16,0 3-13 0,3-3 4 0,-3 3 1 31,3 0-56-31,-3 3-12 0,3-3-1 0,-3 3-1 16,3-3-128-16,2 2-26 0,-2-2-4 0,-3 3-569 0</inkml:trace>
  <inkml:trace contextRef="#ctx0" brushRef="#br0" timeOffset="4352.7045">6294 14703 1576 0,'0'0'35'0,"0"0"7"15,-3 5 2-15,-3 3 0 0,3-3-36 0,3-5-8 0,0 6 0 0,0-6 0 0,-3 5 40 0,3-5 5 16,0 0 2-16,0 0 0 0,0 0-12 0,0 0-3 16,0 0 0-16,0 0 0 0,0 0 12 0,0 0 3 15,0-5 0-15,0-6 0 0,0 3-13 0,3-5-2 16,0 2-1-16,0-2 0 0,3 0-11 0,-3-3-1 16,3-2-1-16,0 4 0 0,0 1-18 0,0 0 8 15,3 0-8-15,-3 2 0 0,0 0 10 0,0 4-10 16,0-1 8-16,3 2-8 0,-6 1 0 0,3 2 8 15,0 3-8-15,0 0 0 0,-6 0 0 0,9 3 0 16,-4 2 0-16,1 3 0 0,0 0-11 0,-3 0 11 0,0 0-8 0,3 3 8 16,-3-3 0-16,-3 2-10 0,3 1 10 0,0-1 0 15,0-2 0-15,-3 3 0 0,0-3 0 0,0 2 0 16,0-2 0-16,0-2 14 0,0-6-4 16,0 0-1-16,0 8 4 0,0-8 1 0,0 0 0 15,0 0 0-15,0 0 2 0,0 0 1 0,6-3 0 0,0-2 0 16,0-1-2-16,0-2-1 0,3-2 0 0,0 2 0 15,-3-3-14-15,3-2 0 0,-3 2 8 0,3 1-8 16,-3 2 0-16,3-3 0 0,-1 3 0 0,1 0 0 16,3 1 0-16,-3 1-8 0,0 1 8 0,0 0 0 15,-3 2-8-15,3 0 8 0,-3 3 0 0,3 0 0 16,-9 0-11-16,6 3 11 0,0 0-10 0,0 5 10 16,-3-3 0-16,3 5-9 0,0 1 9 0,-3 0 0 15,0-1 0-15,0 3-8 0,-1 3 8 0,1-2 0 16,-3 1 0-16,3-1-10 0,-3 2 10 0,3-3 0 15,-3-3-96-15,6 1-12 0,-3-1-2 0,-3-10-819 16</inkml:trace>
  <inkml:trace contextRef="#ctx0" brushRef="#br0" timeOffset="4938.7054">6988 14621 1310 0,'0'0'37'0,"0"0"8"0,0 0-36 0,0 0-9 0,0 0 0 0,0 0 0 15,0 0 58-15,0 0 10 0,0 0 1 0,6-3 1 16,-6 3 5-16,6-8 1 0,-3 3 0 0,-3 5 0 16,0-5-18-16,0 5-3 0,0-6-1 0,-3 1 0 15,0 0-13-15,-3 2-2 0,0 1-1 0,0-1 0 16,0 3-10-16,-3 0-3 0,3 0 0 0,-3 3 0 0,0-1-6 0,0 1-2 15,-3 5 0-15,3-3 0 0,1 3-17 16,-4 3 0-16,3-1 0 0,0 1 0 0,0 2 0 0,3 0 0 16,0 0 0-16,3 3-9 0,0-2 9 0,3-1-8 15,0-3 8-15,3 4-8 0,-3-6 8 0,3 2 0 16,3-5-9-16,0 1 9 0,0-6 0 0,3 0-11 16,-3-3 11-16,3 0-8 0,3-5 8 0,-4 1 0 15,1-1 0-15,3 0 0 0,-3-3 8 0,-3 3-8 16,3-2 10-16,-6 2-10 0,3 0 8 0,0 2-8 15,-3 1 0-15,-3 5 0 0,0 0 11 0,0 0-11 16,0 0 12-16,0 0-12 0,6 3 12 0,-6-3-4 16,6 2 0-16,0 6-8 0,-3-2 0 0,3 2 0 0,-3-1 0 0,0 1 0 15,0 0 0-15,3-2-19 0,0 2 3 16,0-3 0 0,-6-5-34-16,5 5-6 0,1 0-2 0,0-2 0 15,-6-3-146-15,9 0-30 0,-3-3-6 0,-3-7 0 0</inkml:trace>
  <inkml:trace contextRef="#ctx0" brushRef="#br0" timeOffset="5192.706">7187 14229 1263 0,'0'0'28'0,"0"0"5"0,0 0 2 15,0 0 1-15,0 0-36 0,0 0 0 0,0 0 0 0,0 0 0 16,0 8 29-16,-3 0-1 0,0 3 0 0,3 2 0 15,-3-2 0-15,0 4 0 0,0 1 0 0,3 3 0 16,-3 2 6-16,0 3 1 0,3 0 0 0,-3 2 0 0,3-2-5 0,-3 2-1 16,3 1 0-16,-2-1 0 15,2 1-19-15,-3-1-10 0,3 1 10 0,0-4-10 0,0 4 11 0,0-6-11 16,0 0 12-16,0-2-12 0,0-1 0 0,0-2 0 16,3-3 0-16,-3-2 0 15,2 0-51-15,1-6-4 0,-3-5-1 0,0 0 0 0</inkml:trace>
  <inkml:trace contextRef="#ctx0" brushRef="#br0" timeOffset="5473.9016">7196 14616 1302 0,'0'0'36'0,"0"0"10"0,0 0-37 0,0 0-9 0,3 8 0 0,0-3 0 16,3 0 29-16,-3-2 4 0,3 2 1 0,0-2 0 15,3-1 14-15,0-2 2 0,3 3 1 0,0-3 0 16,0 0-14-16,-1 3-2 0,4-1-1 0,-3 1 0 16,0 0-24-16,0-1-10 0,0-2 8 0,0 3-8 15,0 0 8-15,-3 2-8 0,0-3 8 0,-3 4-8 16,0 2 22-16,-3-3-1 0,2 0 0 0,-2 3 0 16,-3-3 14-16,0 3 2 0,0 0 1 0,0-2 0 15,-3 2-10-15,1-3-3 0,2-5 0 0,0 0 0 16,0 0-35-16,0 0-7 0,0 0-2 0,0 0 0 15,0 0-88-15,-3-5-17 0,3-3-4 0</inkml:trace>
  <inkml:trace contextRef="#ctx0" brushRef="#br0" timeOffset="6110.3597">7628 14573 1306 0,'0'0'28'0,"0"0"7"0,0 0 1 0,0 0 1 0,0 0-29 16,0 0-8-16,0 0 0 0,0 0 0 0,0 0 80 0,0 0 14 16,0 0 3-16,0 0 1 0,0 0-37 0,0 0-7 15,0 0-2-15,0 0 0 0,-6 0-17 0,3 3-4 16,-3 0-1-16,0 2 0 0,3 0-12 0,-3 3-2 0,3 0-1 0,-3 0 0 16,0 5-7-16,3-2-8 0,0 2 11 0,3 0-11 15,-3-2 0-15,3 2 0 0,0-2 0 0,0-1 0 16,3-2 0-16,-3 3 0 0,3-3 0 0,3 0 0 15,-3-3 0-15,3 0-9 0,0-2 9 0,0-1 0 16,0-2-14-16,3 0 2 0,0 0 1 0,-3-2 0 16,3-3 11-16,0-1-8 0,-3-2 8 0,2 3-8 15,1-3 8-15,-3 0 0 0,3 0 0 0,-3 0 0 16,3 3 0-16,-3-3 0 0,-3 3 8 0,3-3-8 16,-3 3 13-16,-3 5-1 0,0 0-1 0,0 0 0 15,0 0 2-15,0 0 1 0,0 0 0 0,0 0 0 16,0 0 5-16,0 0 1 0,6 7 0 0,-3-1 0 15,-3 2-20-15,3 2 10 0,0-2-10 0,-3 0 8 16,3 3-8-16,0-3 0 0,-3 0 0 0,3 0 8 16,0-3-8-16,0 3 0 0,-3-8 0 0,3 5 0 0,-3-5 0 0,0 0 12 15,6 5-12-15,0-5 12 0,3 0 8 0,-3-2 3 16,2-1 0-16,-2-2 0 0,3-3-3 0,0 0-1 16,0-3 0-16,0 3 0 0,3-5-8 0,0 3-2 15,-3-1 0-15,3-2 0 0,0 2-9 0,-3 3 0 16,0-2 0-16,0 2 8 0,-4 2-8 0,1 1 0 15,0 0 0-15,-3 0 0 0,-3 5 0 0,0 0 0 16,6 0 0-16,-6 0 0 0,9 2 0 0,-3 3 0 16,0 3 0-16,0 0 0 0,3 0 10 0,-3 0-10 15,0 0 12-15,3 3-12 0,-3-3 0 0,3 2 0 16,0-2 0-16,3 3 0 0,-3-1 0 0,2-2 0 16,4 0 0-16,0 3 0 0,0-3 0 0,-3 0 0 15,3-3 0-15,0 3 0 0,0-3 0 0,-1-2 0 0,1 2 0 0,0-2 0 16,-3-3-13-16,0 0-3 0,0 0-1 0,-3-3 0 31,3-2-36-31,-6 2-7 0,3-2-2 0,-6 0-589 0,0-1-117 0</inkml:trace>
  <inkml:trace contextRef="#ctx0" brushRef="#br0" timeOffset="6276.1877">7741 14161 2174 0,'0'0'48'16,"0"0"9"-16,0 0 3 0,-6 2 1 0,6-2-49 0,0 0-12 0,0 0 0 0,-6 5 0 16,6-5 36-16,0 0 4 0,-3 6 0 0,3-6 1 0,0 0-11 0,0 0-2 15,0 8-1-15,0-3-731 16,0-5-147-16</inkml:trace>
  <inkml:trace contextRef="#ctx0" brushRef="#br0" timeOffset="7005.2231">9199 14629 1249 0,'0'0'27'0,"0"0"5"0,3-5 2 0,-3 5 2 0,3-6-28 0,-3 6-8 16,3-5 0-16,0 0 0 0,0-1 64 0,-3 6 11 15,0-8 2-15,0 3 1 0,0-3-35 0,-3 0-7 16,3 3-2-16,0 5 0 0,-3-3 10 0,3 3 1 16,0 0 1-16,-6-2 0 0,0-1-6 0,1 0-2 15,-4 3 0-15,3 3 0 0,-3 0-9 0,0 2-1 16,0-2-1-16,0 5 0 0,-3-6-17 0,3 9-10 16,0-1 12-16,0 4-12 0,0-4 0 0,0 1 0 15,3 2 0-15,0 0 0 0,0 0 0 0,4 1 0 0,-1-1 0 0,0 0 0 16,3-2 0-16,3-1 0 0,-3 1 0 0,3-3 0 15,2 0-9-15,1-3 9 0,0-2-8 0,3-3 8 16,-3 0 0-16,3-3 9 0,0 0 0 0,0-2 0 16,0-3 13-16,0 0 2 0,0 0 1 0,0 0 0 15,-3 0-13-15,3 0-2 0,-3 3-1 0,3 0 0 16,-6-3-9-16,2 3 0 0,-5 5 0 0,0 0 8 16,0 0-8-16,6 0 0 0,-6 0 0 0,0 0 0 15,6 0 0-15,0 2 0 0,0 6 0 0,3-2 0 16,-6-1 0-16,3 3 0 0,0 0 0 0,0 0-11 15,0 0-5-15,0-3 0 0,-3 3-1 0,6-3 0 16,-3 0-32-16,0-2-7 0,0 0 0 0,0-3-1 16,0-3-51-16,3-2-11 0,-4-3-1 15</inkml:trace>
  <inkml:trace contextRef="#ctx0" brushRef="#br0" timeOffset="7425.1374">9441 14200 1436 0,'3'-16'32'0,"-1"11"6"0,-2 0 2 0,0 5 0 0,0 0-32 16,0 0-8-16,0 0 0 0,0 0 0 0,0 0 26 0,0 8 4 16,0 0 1-16,0 2 0 0,-2 3-3 0,-1 1-1 15,0 4 0-15,0-2 0 0,-3 5-8 0,3 0-2 16,-3 1 0-16,0 4 0 0,3-2 2 0,-3 2 0 16,3 1 0-16,-3-3 0 0,3-3 7 0,0 0 2 15,0-3 0-15,3 1 0 0,0-1 4 0,-3-2 2 0,3-5 0 16,0-1 0-16,0 4-14 0,3-1-4 0,-3-5 0 0,0-8 0 15,0 0-3-15,0 0-1 0,6 5 0 0,-6-5 0 16,6-2-1-16,0-4-1 0,0-2 0 0,0 3 0 16,0 0-10-16,3-1 0 0,-3 1 9 15,2 0-9-15,1 2 0 0,0 1 0 0,0-4 0 0,0 4 0 16,3 2-16-16,-3 2 1 0,3 1 1 0,0 0 0 16,-3 4 40-16,3 1 8 0,-3 0 2 0,0 0 0 15,-1 0-93-15,1 3-19 16,-6-1-3-16,0 1-1 0,0 0 66 0,0-3 14 0,-6 2 0 0,0 1 0 15,0-1 20-15,-6 1 3 0,4-1 0 0,-4 4 0 16,-3-4 15-16,0 1 3 0,-3-1 1 0,3-2 0 16,-3 3 1-16,3-3 0 0,-3-3 0 0,3 0 0 15,0-2-23-15,4 0-4 0,-4-1 0 0,6 1-1 16,0-3-29-16,0-3-6 0,0 3 0 0,6 0-1 16,0 0-139-16,0 0-27 0,3-8-5 0</inkml:trace>
  <inkml:trace contextRef="#ctx0" brushRef="#br0" timeOffset="7719.2451">9717 14639 1353 0,'-9'16'29'0,"6"-8"7"0,0 3 0 0,0-1 4 0,1 4-32 0,-1-1-8 0,0 3 0 16,0 0 0-16,3 2 24 0,0-2 4 0,3 0 1 0,0 0 0 15,0-3-10-15,5 0-3 0,-2-2 0 0,3-1 0 16,0-4-16-16,3-1 10 0,0-2-10 0,0-3 8 16,0 0 1-16,-3-6 0 0,0 1 0 0,0-3 0 15,0-3 28-15,0-2 6 0,-4 0 1 0,1 0 0 16,0 0 24-16,-3-1 6 0,0 1 1 0,-3 3 0 16,0-4-1-16,-3 4 0 0,0-1 0 0,0 1 0 15,-3-1-38-15,3 3-8 0,-2 0-2 0,2 0 0 16,0 3-49-16,-3 0-9 15,3-1-3-15,-3 1-641 0,3 0-128 0</inkml:trace>
  <inkml:trace contextRef="#ctx0" brushRef="#br0" timeOffset="8243.9808">9976 14642 950 0,'0'0'20'0,"0"0"5"0,6-3 1 0,0 1 2 0,-6 2-28 0,6-3 0 0,0 0 0 0,-3 1 0 16,-3 2 106-16,9 0 16 0,-9 0 3 0,6 2 1 16,-6-2-23-16,0 0-5 15,6 3-1-15,0 2 0 0,-3 1-22 0,0 2-5 0,0 2-1 0,-3-2 0 16,0 3-30-16,0 2-7 0,0-2 0 0,0 2-1 16,-3 0-11-16,3 0-3 0,0 0 0 0,3-2 0 15,-3 2-2-15,3-2-1 0,-3-1 0 0,3-2 0 16,3 0-14-16,-3-2 11 0,-3-6-11 0,9 2 10 15,-3-2-10-15,0 0 8 0,2-2-8 0,-2-4 8 16,3-2 0-16,0-2-8 0,0-1 12 0,0 1-4 16,0-4-8-16,0 1-16 0,0 0 4 0,0 2 1 15,-3-2-2-15,0 5-1 0,-3 0 0 0,3 0 0 16,-3 3 14-16,-3 5 0 0,0 0 0 0,0 0 0 16,0 0 11-16,0 0-2 0,0 0 0 0,3 8 0 0,0 0-9 15,-3 2 0-15,3-2 0 0,0 6 0 0,-3-6-13 16,6 2 1-16,-3-2 1 0,2 3 0 15,1-6-19-15,0 0-4 0,3 1-1 0,-3-4 0 16,3-4-41-16,0 2-9 0,0-6-2 0,0-2-471 16,0 0-94-16</inkml:trace>
  <inkml:trace contextRef="#ctx0" brushRef="#br0" timeOffset="8467.7961">10390 14245 1456 0,'0'0'41'0,"0"-5"9"0,0 0-40 0,0 5-10 15,0 0 0-15,0 0 0 0,0 0 72 0,0 0 13 0,0 0 3 0,0 8 0 16,0-1-44-16,-3 7-9 0,0-1-2 0,0 3 0 16,0 5-9-16,0 3-1 0,0 0-1 0,0 2 0 15,0 6 6-15,0-3 0 0,3 0 1 0,-3 0 0 16,0 0-9-16,3 0-3 0,0-2 0 0,0-1 0 16,0-5-17-16,3 1 10 0,0-4-10 0,0 1 8 31,0-4-28-31,0 1-7 0,3-5-1 0,-3 0 0 0,3-1-54 0,-3-2-11 0,3-3-3 15,-6-5-696-15</inkml:trace>
  <inkml:trace contextRef="#ctx0" brushRef="#br0" timeOffset="8626.8695">10289 14549 1555 0,'0'0'34'0,"0"0"7"0,0 0 2 0,3 6 1 0,0 2-36 0,0-3-8 15,3 0 0-15,3 1 0 0,-3-1 22 0,3-5 2 16,2 2 1-16,4-2 0 0,0-2-13 0,0 2-2 16,-3-3-1-16</inkml:trace>
  <inkml:trace contextRef="#ctx0" brushRef="#br0" timeOffset="9592.584">11182 14573 1105 0,'0'0'24'0,"0"0"4"0,0 0 2 0,0 0 2 0,0 0-32 15,0 0 0-15,0 0 0 0,0-5 0 0,0 5 89 0,0 0 11 0,0 0 3 0,0 0 0 16,-3-3-15-16,3 3-2 0,0 0-1 0,0 0 0 15,0 0-44-15,0 0-9 0,-3 0-1 0,3 0-1 16,-3 6-13-16,0 2-2 0,0-1-1 0,-3 1 0 16,3 3-2-16,3 2 0 0,-3 0 0 0,0 1 0 15,0-1 0-15,3-2-1 0,3 4 0 0,0-1 0 16,0 1-11-16,0-1 12 0,3 2-12 0,-3-6 12 16,0-2-12-16,3 3 0 0,0-3 0 0,-6-8 8 15,9 5 0-15,3 0-8 0,-3-2 12 0,-9-3-4 16,11 0 6-16,1-3 1 0,0-2 0 0,-3 0 0 0,3-6 1 0,-3 0 1 15,0 1 0-15,3-3 0 0,-3-1-17 0,-3 1 0 16,3 0 0-16,-3 0 0 0,-3 0 0 0,0-1 0 16,0 1 0-16,0 0 0 0,3 2 0 0,-6 1 0 15,2 2 0-15,-2 2 0 0,0 1 0 0,3 2 0 16,-6 1 0-16,3 2-9 16,0 0-16-16,0 0-3 0,0 8-1 0,-2 0 0 0,4 5 7 0,-2 3 2 15,0 2 0-15,0 1 0 0,0 2 10 0,0 0 10 16,6 8-13-16,-3-8 5 15,0 3-2-15,0 0 0 0,3 0 0 0,-6 0 0 0,3 0 10 0,0-1 0 16,-3 1 0-16,0 5 0 0,-3 0 21 0,0-2 7 16,-3-3 0-16,0-1 1 0,-3-1 24 0,1-1 5 15,-4-5 1-15,3-3 0 0,-3 0-9 0,0 0-2 0,0-2 0 0,0-6 0 16,-3 3-14-16,0-5-3 0,3-3-1 0,-2 0 0 16,-1-3-9-16,0 1-1 0,0-4-1 0,3 1 0 15,-3-3-19-15,3 0 0 0,0 0 0 0,3 0 0 31,0-2-29-31,1-1-13 0,-1 0-2 0,3 1-703 0,3-1-140 0</inkml:trace>
  <inkml:trace contextRef="#ctx0" brushRef="#br0" timeOffset="10588.1655">12554 14713 724 0,'0'0'20'0,"0"0"5"0,0 0-25 0,0 0 0 15,0 0 0-15,0 0 0 0,0 0 125 0,0 0 20 16,3-5 4-16,0 3 1 0,0-4-46 0,0 1-10 16,0-3-2-16,-3 3 0 0,3-3-24 0,-3 0-6 15,0 0-1-15,-3 0 0 0,0-3-26 0,0 1-6 16,3-1-1-16,-6 3 0 0,0 0-8 0,0-2-1 15,-3 2-1-15,3-3 0 0,-3 3-8 0,0 3-2 16,-3-3 0-16,1 5 0 0,-1 1-8 0,6 2-11 16,-6 2 3-16,3 4 0 0,0 2-2 0,0 0 0 15,-3 0 0-15,3 2 0 0,-3 3 10 0,0 6-12 16,3 2 12-16,0 0-12 0,1 3 12 0,2-3-8 0,3 0 8 0,3-2-8 16,0 2 8-16,0-2 0 0,3-4 0 0,-3-4-8 15,6 0 8-15,-3-3 0 0,2-1 0 0,4-1 0 16,-3-1 0-16,3-2 8 0,0-3-8 0,0-3 11 15,3-2 12-15,0-1 2 0,-3-1 1 0,0-7 0 16,0 1-4-16,3 0-1 0,-3-3 0 0,0 0 0 16,-1-2-2-16,1-1-1 0,0-2 0 0,0 0 0 15,0-3-2-15,0-3-1 0,0 1 0 0,-3-3 0 16,0 0-5-16,3-3-1 0,-6-2 0 0,3 2 0 16,-3 3-9-16,3 0 0 0,-6 2 0 0,3 1 8 15,-3 5-8-15,0 2 0 0,0 3 0 0,0 0 0 16,-3 3 8-16,3 5-8 0,0-2 12 0,0 4-4 15,0 1 8-15,0 5 2 0,0 0 0 0,0 0 0 16,0 0-7-16,0 0-2 0,-6 5 0 0,3 3 0 0,-3 3-9 16,3-1 0-16,-3 4-12 0,3 4 12 15,-3 1-10-15,3 2 10 0,0 3 0 0,-3 5-9 0,3 0 9 0,0 0 0 16,0 3 0-16,0-3-8 0,0-3 8 0,0 1 0 16,3-3 0-16,0-3 0 0,0-3-13 0,3 1-1 15,0-6 0-15,-3 3 0 16,6-3-69-16,0 0-13 0,0-2-4 0,0-1-508 15,0-2-103-15</inkml:trace>
  <inkml:trace contextRef="#ctx0" brushRef="#br0" timeOffset="11151.1234">12816 14653 1160 0,'0'0'32'0,"0"0"9"0,0 0-33 0,0 0-8 0,0 0 0 0,-6-3 0 15,0 3 86-15,0 3 15 0,-3-3 3 0,0 0 1 16,0 2-36-16,0 1-7 0,3 2-2 0,0 3 0 15,-2-3-15-15,2 6-3 0,-3-3-1 0,0 5 0 16,6-2-29-16,0 2-12 0,0 0 8 0,0 0-8 16,6 1 0-16,0-4 0 0,-3 4 0 0,6-4 0 15,0 1 0-15,3-3 0 0,0 0 0 0,-1-1 0 16,1-4 0-16,0 0 0 0,3-3 0 0,-3 0 0 16,3-6 0-16,-3 1 12 0,3 0 0 0,-3-6 0 15,0 3 13-15,0-2 3 0,0-3 1 0,-3 2 0 16,0-2-9-16,-3 2-1 0,-1-2-1 0,-2 0 0 15,0-3-2-15,-2 3 0 0,-1-3 0 0,-3 3 0 16,3-1 3-16,-3 4 0 0,0-4 0 0,0 7 0 16,3-4-4-16,0 6-1 0,3 5 0 0,0 0 0 15,0 0-6-15,0 0-8 0,0 0 11 0,0 0-11 0,6 5 0 16,0 3 0-16,3 0 0 0,0 0-12 0,-1-3 2 0,4 0 1 16,0-2 0-16,0 0 0 15,0-3-16-15,3 0-3 0,-3 0-1 0,3-3 0 16,-3-2 0-16,0-3 0 0,0 2 0 15,-1-1 0-15,-2-1 21 0,-3 0 8 0,0 0 0 0,0 0-9 0,0 0 9 0,-3 0 0 16,-3 0 0-16,-3 3 0 0,0-3 0 0,0 2 0 16,-3 1 10-16,-3 0-10 0,3 5 9 0,0 0-9 15,-3 0 8-15,1 3-8 0,-1 2 0 0,0 3 0 16,0 0 0-16,0 0 0 0,0 5-12 0,3 0 12 16,0 0-10-16,0 3 10 0,3 0-9 0,3 0 9 0,-3-3-8 15,6 3 8-15,-3-3-8 0,6-2 8 0,-3-1-8 16,6 1 8-16,-3 0-10 0,6-1 10 0,0-2-12 15,0-3 12-15,0 3-12 0,2-5 12 0,1 0-12 16,-3-3 12-16,3 0-12 0,0 0 12 0,0 0-12 0,0 0 12 31,0 0-31-31,-4-3 1 0,1 0 0 0,3 1-516 0,0-4-103 0</inkml:trace>
  <inkml:trace contextRef="#ctx0" brushRef="#br0" timeOffset="11485.5205">13379 14539 1470 0,'-12'-5'41'0,"6"5"11"0,0-3-42 0,-3 6-10 0,-3-3 0 0,0 5 0 0,-3-2 61 0,3 2 11 16,0-3 1-16,-3 4 1 0,1-1-7 0,2 0-2 15,-3 3 0-15,6-2 0 0,0 1-32 0,3-1-6 16,-3 2-2-16,3 0 0 0,3 0-25 0,3 0 0 15,0 2 0-15,0 1 0 0,6-3 51 0,0 0 5 16,3 2 0-16,0 1 1 0,0-3-57 0,3 2 0 16,0-2 0-16,-1 3-14 15,1-3-40-15,0 0-8 0,-3 0-2 0,-3 0 0 0,3-1 52 0,-3 1 12 16,-6 3 0-16,3-3 0 0,-3 0 24 0,-3 0 8 16,-3 0 2-16,0 2 0 0,-3-2 26 0,-3 0 4 0,0 0 2 0,-2 0 0 15,-1 0-19-15,0-3-4 0,0 1-1 0,0-1 0 16,3-2-26-16,0-3-4 0,-3 0-2 15,3 0 0 1,0 0-102-16,4-3-21 0,-1-2-4 0,0-1-877 0</inkml:trace>
  <inkml:trace contextRef="#ctx0" brushRef="#br0" timeOffset="12306.7196">14066 14684 964 0,'0'0'21'0,"0"0"5"0,-6 6 1 0,0-4 0 0,3 4-27 0,-3-1 0 0,3 0 0 16,-3 0 0-16,6 3 45 0,-3 0 4 0,0 0 1 0,0 3 0 15,3-3 12-15,0 2 2 0,0 4 1 0,0-1 0 16,0 0-2-16,3 0-1 0,-3-2 0 0,0-1 0 15,0 1-6-15,0-3-2 0,3 0 0 0,-3 0 0 16,0-8-2-16,0 0 0 0,0 0 0 0,0 0 0 16,0 0-9-16,0 0-3 0,0 0 0 0,0 0 0 15,0 0 6-15,3-8 1 0,0 0 0 0,0-5 0 16,0 0-27-16,3-1-6 0,0-2-1 0,3 1 0 16,3-4-13-16,-3 3 0 0,0 0 0 0,3 0 0 15,-3 3 0-15,0 3 0 0,3-1 0 0,-4 0 0 16,-2 4-8-16,3 1 8 0,0 1 0 0,0 5 0 15,-3 0-9-15,3 0 9 0,-3 5 0 0,0 1-9 16,0 1 9-16,0 1-10 0,-3 3 10 0,3-3-10 16,-3 5 10-16,-3-2 0 0,3 2 0 0,-3 0 0 15,0 0 0-15,0 3 0 0,0-2 0 0,-3 1 0 0,3-1 0 0,0-1 0 16,0-3 0-16,3 1 0 0,0 0-15 0,-3-3-1 16,3-1 0-16,3-1 0 15,0-4-47-15,0-2-9 0,3 0-3 0,-1-2 0 16,1-1-55-16,0-5-11 0,0 0-3 0,3 0 0 15,0-5 18-15,0 0 3 0,0-3 1 0,3 0 0 16,-3 0 56-16,0 0 11 0,-1 3 3 0,1 0 0 0,-3-3 52 0,0 5 0 16,-3-2 13-16,0 5-2 0,-3 0 45 0,0 3 10 15,0 0 2-15,-3 5 0 0,0 0-1 0,0 0 0 16,0 0 0-16,-3 2 0 0,-3 4-15 0,3 4-2 16,-3-2-1-16,3 5 0 0,0 1-12 0,0-1-2 0,0 0-1 15,3 3 0-15,0-3-14 0,0 3-2 0,3-3-1 0,3 1 0 16,-3-4-17-16,6 1 0 0,-3-3 8 15,3 0-8-15,-3 0 0 0,3-6 0 0,0 1 8 16,0-3-8-16,0-3 35 0,-3 1 3 0,3-4 1 0,-3 1 0 16,-3-3 8-16,2 3 1 0,-2-6 1 0,-3 3 0 15,0-2-22-15,3-1-5 0,-3 3-1 0,0-5 0 16,0 2-33-16,0 1-6 0,-3-1-2 0,3 1 0 16,0-4-144-16,0 4-28 0,0-4-7 15</inkml:trace>
  <inkml:trace contextRef="#ctx0" brushRef="#br0" timeOffset="12507.8861">14769 14245 1386 0,'0'0'30'16,"0"0"6"-16,0 8 2 0,0 3 2 0,0-1-32 0,0 6-8 0,0 3 0 0,-3 2 0 0,0 0 19 0,3 5 2 15,-3 4 1-15,0-1 0 0,0 2-6 0,3 1-2 16,-3 0 0-16,0 2 0 0,0-2 16 0,3-3 3 15,-3 0 1-15,3-2 0 0,0-1-9 0,0-5-1 16,0 1-1-16,3-1 0 0,0-3-34 0,0-2-6 16,-3-3-2-16,3 1-479 15,-3-4-96-15</inkml:trace>
  <inkml:trace contextRef="#ctx0" brushRef="#br0" timeOffset="12680.4448">14661 14507 1840 0,'0'0'52'0,"0"0"12"0,0 0-52 0,0 0-12 0,0 0 0 0,0 0 0 16,0 0 33-16,3 5 4 0,6 1 1 0,0-4 0 15,0 1 20-15,3-3 4 0,0 0 1 0,3 0 0 16,0-3-24-16,0 3-5 0,0-2-1 0,2-1 0 16,-2 0-132-1,3 3-26-15,0-2-6 0</inkml:trace>
  <inkml:trace contextRef="#ctx0" brushRef="#br0" timeOffset="13412.2048">15626 14737 1321 0,'0'0'37'0,"-3"-2"9"0,0-4-37 16,0 1-9-16,0 0 0 0,0-1 0 0,0 1 71 0,-3 3 12 15,3-4 2-15,-3 1 1 0,3 2-14 0,-3 1-2 16,0-4-1-16,0 4 0 0,0 2-21 0,0 2-5 0,0-2-1 16,-3 6 0-16,6-4-18 0,-2 4-3 0,-1-1-1 0,0 3 0 15,-3 2-12-15,6-2-8 0,-3 6 10 0,3-4-10 16,-3 3 0-16,3-2 8 0,0 0-8 0,3-3 0 16,0 2 0-16,0 1 0 0,0-1 0 0,0-10 0 15,6 6 0-15,-6-6 0 0,0 0 0 0,9-3 0 16,0-2 23-16,3-3 5 0,-6-3 0 0,2 3 1 15,1-2-13-15,-6-1-2 0,3 0-1 0,-3 1 0 16,3 2-13-16,-3 3 9 0,0-1-9 0,-3 6 8 16,0 0-8-16,0 0 0 0,0 0 9 0,0 0-9 15,0 0 9-15,0 0-9 0,0 0 12 0,9 8-12 16,0 3 0-16,0-6 0 0,-9-5 0 0,9 8 0 16,0-3 0-16,0 1-11 0,3 2 11 0,-12-8-13 0,12 0-3 15,0 0-1-15,-1-3 0 0,1-5 0 0,0 0-3 0,3 0 0 16,-3-8 0-16,6 0 0 15,-6-5 10-15,6 3 2 0,-3-6 0 0,-1 3 0 0,1-6 8 0,-6 1 0 16,0-1-9-16,0-2 9 0,0 0 0 0,-3-3 0 16,-3 1 0-16,-3 2 0 0,-3-3 8 0,0 5-8 15,0-2 8-15,0 5-8 0,-3 1 8 0,0 1-8 16,0 7 8-16,0-1-8 0,-3 8 10 0,6 0-10 16,-6 2 12-16,3 4-12 0,0 4 0 0,1 9 0 15,-1 2 0-15,0 8 0 0,-3 6-11 0,3 5 11 16,-3 5-12-16,0 5 12 0,3 6 0 0,-3 2 0 0,0-2 0 15,0 2 0-15,-3 0 0 0,3-10 11 16,3-1 0-16,-3 1 0 0,3 3 6 0,1-4 2 0,-1 1 0 0,3-3 0 16,0 0-11-16,0 5-8 0,0-5 9 0,3-5-9 31,0-5-17-31,0-6-10 0,6-5-1 0,-3-3-612 0,0-3-121 0</inkml:trace>
  <inkml:trace contextRef="#ctx0" brushRef="#br0" timeOffset="13776.0706">15873 14695 1609 0,'0'0'35'0,"0"0"7"0,3 8 2 0,0 0 2 0,3 0-37 0,0 0-9 0,-3 0 0 0,3-3 0 0,3-2 36 0,3-1 4 15,-1-2 2-15,1-2 0 0,3-4 5 0,3 1 1 16,-3-6 0-16,3 1 0 0,0-3-19 0,0-6-3 15,-1-2-1-15,1-3 0 0,0-2-25 0,-6 4 0 16,0-1 0-16,0-1 0 0,0-3 0 0,-3 1 0 16,0-3 0-16,0-3 0 0,-4 3 0 0,-2-11 0 15,0 3 0-15,0 6 0 0,-3 1 8 0,0 4-8 16,-6-1 8-16,3 9-8 0,0-1 20 0,-2 6 0 16,-1 8-1-16,3 0 0 0,-3 7 7 0,0 1 2 15,0 8 0-15,-3 4 0 0,0 7-28 0,0 7 0 16,0 2 0-16,0 9 0 0,-3 5 0 0,3 3 0 15,0-1 0-15,0 6 0 0,0-2 0 0,1 1 0 16,-4-1 0-16,6-14 0 0,0 2 0 0,0 1 0 0,0 0 0 16,0-1 0-16,6-4-10 0,-3-1-7 0,3 1-2 0,3 4 0 31,-3-7-153-31,6-5-32 0,-3-4-5 0</inkml:trace>
  <inkml:trace contextRef="#ctx0" brushRef="#br0" timeOffset="14143.9531">16159 14679 1443 0,'0'0'32'0,"0"0"6"0,0 0 2 0,0 0 0 16,3 5-32-16,0 3-8 0,3-2 0 0,2 2 0 15,-2-3 33-15,3 0 5 0,0 0 1 0,3-2 0 0,0 0-16 16,0-1-3-16,0-2-1 0,0 0 0 0,0 0 5 0,0 0 2 16,0-2 0-16,-1-4 0 0,1 1 11 0,0 0 3 15,0-3 0-15,-3-3 0 0,3 3-6 0,3-5-1 16,-6 0 0-16,-3 0 0 0,0-1-11 0,-6 1-2 16,0 0-1-16,-6 2 0 0,0 1 9 0,0 2 1 15,0 0 1-15,0 0 0 0,-3 5 1 0,-3 3 0 16,3 0 0-16,-3 3 0 0,3 2-21 0,-3 3-10 15,1 3 10-15,-1-1-10 0,3 6 0 0,-3 0 0 16,3 0 0-16,3 0 0 0,0 2 0 0,3 1 0 0,-3-3 0 0,3 2 0 31,3-2-24-31,3 0-5 0,0-3-1 0,0 1-636 0,6-4-127 0</inkml:trace>
  <inkml:trace contextRef="#ctx0" brushRef="#br0" timeOffset="14425.6059">16757 14637 1645 0,'0'0'36'0,"0"0"7"0,-6-3 1 0,-3 0 4 16,0 3-39-16,3-2-9 0,0 2 0 0,-6 2 0 0,0-2 53 15,-2 6 9-15,8-4 2 0,-3 4 0 16,0-1-20-16,0 3-4 0,3-3-1 0,0 6 0 0,0-3-27 0,3 2-4 15,0-2-8-15,-3 3 11 0,6-1-11 0,0 4 12 16,-3-1-12-16,3-3 12 0,3 4-12 0,3-1 0 16,-3 0 0-16,6 0 0 0,0-2-14 0,3-3 2 15,0 0 0-15,-3-6 0 16,-9-2-28-16,14-2-6 0,10-1-1 0,-3-5 0 16,-3 0-110-16,0-5-23 0,0 0-4 0</inkml:trace>
  <inkml:trace contextRef="#ctx0" brushRef="#br0" timeOffset="14601.0845">17004 14142 1490 0,'0'0'32'0,"0"0"8"0,0 0 0 0,0 0 3 0,0 0-35 0,0 0-8 0,-3 11 0 0,3-1 0 16,-3 6 35-16,0 5 5 0,3 6 0 0,-6 2 1 16,0 5-24-16,3 6-5 0,0 2 0 0,0 1-1 15,-6-1-11-15,3 0 0 0,6 1 0 0,-6-4 8 31,3 1-27-31,-3 0-5 0,3-1-2 0,0-12 0 0,1 2-50 16,-1-3-9-16,0 1-3 0</inkml:trace>
  <inkml:trace contextRef="#ctx0" brushRef="#br0" timeOffset="14775.7942">16870 14621 1782 0,'0'0'39'0,"6"-3"8"0,-6 3 1 0,0 0 3 15,0 0-41-15,9 6-10 0,6-4 0 0,-3 3 0 16,-6 1 40-16,6-1 7 0,2 0 1 0,1 3 0 0,0-2-22 0,-3-1-4 16,6 0-1-16,0 0 0 15,6 1-144-15,-4-4-29 0,-2 4-5 0,3-4-2 0</inkml:trace>
  <inkml:trace contextRef="#ctx0" brushRef="#br0" timeOffset="25777.4567">18180 14504 698 0,'0'0'15'0,"0"0"3"0,0 0 1 0,6-5 1 0,-3-3-20 0,0 3 0 16,0-3 0-16,3-3 0 0,-3 3 62 0,2-2 8 15,-2 2 2-15,3-3 0 0,0 1 8 0,0-1 3 16,0 1 0-16,-3 2 0 0,0 0-15 0,-3 2-2 0,0 6-1 0,0 0 0 16,0 0-29-16,0 0-7 0,0 0-1 0,0 0 0 15,0 0 0-15,6 8 0 0,-3 3 0 0,3 5 0 16,-3 0-4-16,3 5 0 0,-3 0-1 0,3 3 0 16,0 0-3-16,-3 2 0 0,3 1 0 0,-3 2 0 15,0 2-1-15,0-1-1 0,-3-1 0 0,0 0 0 16,0 3 0-16,-3-3 0 0,0 2 0 0,3-4 0 15,-3-1-7-15,3-2-2 0,-3 0 0 0,0-6 0 16,0 1-9-16,3-6 0 0,0 3 0 0,0-5 8 16,0-1-20-16,0 1-4 0,0-6 0 0,0-5-1 31,0 0-35-31,0 0-8 0,0 0 0 0,0 0-483 0,0 0-96 0</inkml:trace>
  <inkml:trace contextRef="#ctx0" brushRef="#br0" timeOffset="26110.0018">18245 14462 1508 0,'0'0'33'0,"0"0"7"0,3-8 2 0,6 3 0 0,-3-3-34 0,6 0-8 15,0 3 0-15,0-3 0 0,0 3 16 0,6-1 0 16,-4 4 1-16,4-1 0 0,0 3-17 0,0 0 0 15,0 3 0-15,-3-1 0 0,0 1 0 0,0 0 0 0,-1 4 0 0,-2-1 0 16,-3 2 0-16,3 0 0 0,-3 0 12 0,-3 2-12 16,0 1 37-16,-3 2 1 15,0 3 0-15,-3-3 0 0,-3 0 15 0,0-2 3 16,-3 2 1-16,0 3 0 0,0 0-4 0,-3 2-1 0,0-2 0 16,-3-3 0-16,3 3-27 0,-2-2-5 0,-1-4-2 0,0 1 0 15,-3-3-18-15,3 0 0 0,-3-3 8 0,3 0-8 31,3-2-29-31,3-3-10 0,0 0-1 0,6 0-1 16,0 0-70-16,0-5-13 0,3-1-4 0,3-4-649 0</inkml:trace>
  <inkml:trace contextRef="#ctx0" brushRef="#br0" timeOffset="26421.7674">18960 13909 1515 0,'0'0'33'0,"0"0"7"0,0 0 2 0,0 0 1 0,-9 3-35 0,6 2-8 16,-3 0 0-16,0 6 0 0,-3 0 58 0,3 2 10 16,-3 3 1-16,-3 0 1 0,3 5-35 0,-3 0-7 15,-3 0-2-15,0 3 0 0,4 2 0 0,-4 1 0 16,0 5 0-16,3-3 0 0,-3 2 2 0,3 1 1 15,0 5 0-15,3-2 0 0,0 2-8 0,3-3-1 16,0 0-1-16,6-2 0 0,-3 0-19 0,6-6 8 0,-3 3-8 0,6-2 0 16,0-3 0-16,3 0 0 0,0-3 0 0,0 0-9 31,3-5-28-31,0 2-6 0,3-2-1 0,3-3 0 16,0-2-43-16,-1-3-9 0,-2 0-1 0</inkml:trace>
  <inkml:trace contextRef="#ctx0" brushRef="#br0" timeOffset="26815.179">19102 14309 1450 0,'0'0'32'0,"0"0"6"0,0 0 2 0,0 0 1 0,0 0-33 0,6 2-8 16,3 4 0-16,0 2 0 0,0-1 52 0,3 4 9 15,0 2 2-15,3 3 0 0,0 3-26 0,0-1-5 16,3 1 0-16,2 2-1 0,1-3-19 0,0 1-3 16,-3 2-1-16,0-2 0 0,0-1-8 0,-4 1 0 0,1 2 0 15,-3-3 8-15,-3-2-8 0,3 3 0 16,0-6 0-16,-6 0 8 0,3-2-8 0,0-1 0 0,0-2-12 0,-3-2 12 16,0-1-28-16,3 0 3 0,-9-5 0 0,6 0-497 15,0 0-99-15</inkml:trace>
  <inkml:trace contextRef="#ctx0" brushRef="#br0" timeOffset="27055.1442">19448 14327 1684 0,'0'0'37'0,"-6"8"8"0,0 0 2 0,0 5 0 15,-3 1-38-15,3-1-9 0,-6 5 0 0,3 1 0 16,-3 2 46-16,0-3 7 0,-3 4 2 0,1-4 0 0,-4 3-28 0,0-2-6 16,0 5-1-16,0-1 0 0,0 1-9 0,3 0-3 15,-2-3 0-15,2 0 0 16,3-2-8-16,0-1-11 0,3-2 3 0,0-2 0 16,3-1-36-16,3-3-6 0,0-2-2 0,3-8-496 15,0 0-99-15</inkml:trace>
  <inkml:trace contextRef="#ctx0" brushRef="#br0" timeOffset="27320.2552">19823 13999 1483 0,'0'0'32'0,"-3"5"8"0,3 6 0 0,-3 2 2 0,0 3-34 0,0 5-8 0,0 3 0 0,-3 5 0 16,0 3 50-16,0 0 8 0,3-1 2 0,-6 1 0 16,3 3-6-16,-3 2-1 0,0-3 0 0,0 3 0 15,0 0-3-15,1-3-1 0,-1 1 0 0,3-3 0 16,0 2-32-16,-3-5-6 0,3 0-2 0,3-2 0 16,0-3-29-16,3-1-5 0,0-4-2 0,3-3 0 15,-3 0-71-15,6-6-14 0,0 1-4 0</inkml:trace>
  <inkml:trace contextRef="#ctx0" brushRef="#br0" timeOffset="27759.4034">20091 14462 1411 0,'0'0'31'0,"0"0"6"0,0 0 2 0,0 0 1 0,0 0-32 0,0 0-8 16,0 0 0-16,0 0 0 0,0 0 23 0,0 0 3 16,-6 8 1-16,3 0 0 0,3 3 31 0,-3-1 6 15,0 3 2-15,0 1 0 0,3-1-29 0,-3 0-5 16,3 0-2-16,0 3 0 0,0-3-10 0,3 3-1 16,0-2-1-16,0-4 0 0,0 1-18 0,6-1 0 0,-3-4 8 0,3 2-8 15,-1-6 0-15,4 1 0 0,0-3 0 0,3-3 0 16,0 1 0-16,0-4 0 0,0-4 0 0,3-1 0 15,-6-2 0-15,2 0-12 0,-2-1 12 0,0 1-12 16,-3 0-7-16,0 0-1 0,0 2 0 0,0-2 0 16,-3 5 5-16,0 0 1 0,-3 0 0 0,0 5 0 15,-3 3 14-15,0 0 0 0,0 0 0 0,9 3-9 16,-3 2 9-16,-3 3 0 0,0 6 8 0,0 1-8 16,-3 4 11-16,3 2-3 0,-3 6 0 0,0-1 0 15,0 0-8-15,0 4 8 0,0 1-8 0,-3 4 8 16,3-1 8-16,-3-2 2 0,3 0 0 0,0-1 0 15,0-2-2-15,-3 1 0 0,3-1 0 0,0-3 0 16,0 1-16-16,0-1 0 0,0-5 8 0,0 0-8 16,0-5-17-16,3 0-7 0,0-5-2 0,3-3-538 15,-3-3-107-15</inkml:trace>
  <inkml:trace contextRef="#ctx0" brushRef="#br0" timeOffset="28039.8053">20653 13732 1213 0,'0'0'26'0,"6"5"6"0,0 0 0 0,0 6 4 0,3 0-36 0,3 2 0 0,0 5 0 0,0 1 0 16,3 7 41-16,0 3 2 0,2 6 0 0,4 2 0 15,0 5 21-15,3 3 4 0,0 3 0 0,-3-1 1 16,2 1-17-16,-2 0-3 0,-3 5-1 0,0 2 0 16,-3 1-24-16,-3-1-4 0,-3 1-2 0,-6-1 0 15,-3 1-8-15,-6 2-2 0,-9 3 0 0,-3 3 0 32,-3-1-30-32,-6 3-6 0,-3 3-2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43:50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7184 6699 1148 0,'-9'0'25'0,"9"0"6"0,0 0 1 0,0 0 0 0,0 0-32 0,0 0 0 16,0 0 0-16,0 0 0 0,0 0 48 0,0 0 3 16,0 0 1-16,0 0 0 0,0 0-39 0,0 0-13 15,0 0 9-15,0 0-9 0,0 0 12 0,0 0-4 16,12 0 0-16,0 0 0 0,3 0-8 0,-3 0 0 0,0 3 0 0,3-3 0 16,0 3 8-16,3-3-8 0,-4 2 12 0,1 1-4 15,3-3-8-15,0 2 8 0,0 4-8 0,3-4 8 16,-6 1 5-16,5 0 1 0,4 2 0 0,3-2 0 15,3-1 10-15,-3 4 3 0,-1-4 0 0,1 4 0 16,-3-4-19-16,6 3-8 0,2-2 0 0,4 2 8 16,-9-2-8-16,6 2 0 0,-1-2 0 0,4 0 8 15,6-1-8-15,-3 4 0 0,-4-4 0 0,4 4 0 16,0-4 0-16,2 1 0 0,1-1 0 0,0-2 0 16,-1 0 0-16,-2 3 0 0,3 0 10 0,2-3-10 15,1 0 0-15,0 0 0 0,-4-3 0 0,4 0 0 16,3 3 8-16,-1 0-8 0,1-2 0 0,-4-1 0 15,4 1 0-15,0-4 0 0,-4 4 0 0,4-1 0 16,0 0 0-16,-1-2 0 0,4 0 11 0,-1-1-3 16,-2 4-8-16,0-4 8 0,-1 4-8 0,4-3 8 0,-3-1-8 15,2 4 0-15,1-4 0 0,-1 4 8 0,-2-1-8 0,3-2 0 16,-4 2 0-16,1 3 8 0,2-5-8 0,1-1 0 16,-3 4 0-16,-1-1 0 0,1 1 0 0,3-1 0 15,-7 0 0-15,4 1 8 0,-7-1-8 0,4 0 0 16,0 1 0-16,-4-4 0 0,1 6 0 0,3-2 0 15,-4-1 0-15,1-2 0 0,3 2 11 0,-7 3 1 16,4 0 0-16,0-2 0 0,-4-1-12 0,4 0 0 16,0 1 0-16,0 2-11 0,-1-3 35 0,4 0 6 15,-4 3 2-15,1-2 0 0,0 2-32 0,-3 0 0 16,2-6 0-16,-2 6 0 0,0 0 0 0,-1-2 0 0,1-1 0 16,3 3 0-16,-1-3 0 0,-2 3 0 0,3 0 0 0,-4 0 0 15,1 0 0-15,0 0 0 0,-3 0 0 0,2 0 0 16,1 0 0-16,0 0 0 0,2 0 0 0,-2 0 0 15,3 0 0-15,-4 0 12 0,4 0-3 0,-3 0-1 16,-1-2 4-16,-2 2 0 0,3-3 0 0,-1 3 0 16,-2 0-2-16,3-5 0 0,-3 2 0 0,2 3 0 15,1 0-2-15,0-2 0 0,-1 2 0 0,-5-3 0 16,3 3-8-16,-3 0 0 0,-1 0 0 0,-2 3-11 16,0-3 11-16,0 0 0 0,-1 0 0 0,1 2 0 15,0-2 0-15,0 0 11 0,-1 3-3 0,4-3 0 16,-6 2 13-16,3-2 3 0,0 3 0 0,-4-3 0 15,1 0-16-15,0 0-8 0,-3 0 10 0,3 0-10 16,-4 0 12-16,1 0-4 0,0 3-8 0,0-3 12 16,-3 0-12-16,-1 0 9 0,1 0-9 0,-3 0 8 15,0 0-41-15,-3 0-9 0,6-3-2 0,-6 3 0 0,-1-3 109 0,-2 3 22 16,3 0 4-16,-3 3 1 0,0-3-67 0,-3 0-13 16,0 0-2-16,3 0-1 0,-6 0-9 0,3 0 0 15,-9 0 0-15,6 0 8 0,0-3-8 0,-6 3 0 16,0 0 0-16,0 0-682 15,0 0-134-15</inkml:trace>
  <inkml:trace contextRef="#ctx0" brushRef="#br0" timeOffset="3131.0916">7884 7374 1321 0,'0'0'28'0,"0"0"7"0,0-8 1 0,0 3 2 0,0-3-30 0,0 0-8 0,3 0 0 0,-3-3 0 16,0 1 23-16,0-1 3 0,6-2 1 0,-3-3 0 15,3 3-9-15,-6-3-2 0,3 3 0 0,-3-1 0 16,6-1 8-16,-6 1 2 0,-3-1 0 0,0 1 0 15,3-2-2-15,-3 3-1 0,-6-3 0 0,3 0 0 16,0 3-8-16,0 0-2 0,-6 5 0 0,3-3 0 16,0 1 11-16,0 2 3 0,0 3 0 0,0 2 0 15,0 0-4-15,0 1-1 0,1 2 0 0,2 2 0 16,-3 4-5-16,0-1-1 0,3 3 0 0,0 2 0 16,3 6-16-16,-3 0 0 0,3 0 0 0,0 5 0 15,0 3 0-15,0 0 0 0,3 2 0 0,0 1 0 16,0 2 0-16,3 3 0 0,0-1 8 0,-3 1-8 15,0 0 0-15,3 0 10 0,0-6-10 0,0 1 8 16,-3-6-8-16,3 3 12 0,-3-3-12 0,3-3 12 0,0 3-12 0,0 1 8 16,-3-7-8-16,3 1 8 0,0-2-8 0,0 1 0 15,0-1 0-15,0-1 8 0,0-3-8 0,0 1 0 16,-3 0 9-16,3-3-9 0,-3 2-14 0,3-5-7 16,-3-5-2-16,0 0-558 15,0 0-112-15</inkml:trace>
  <inkml:trace contextRef="#ctx0" brushRef="#br0" timeOffset="3566.0978">7565 7557 1350 0,'6'13'29'0,"-6"-13"7"0,0 0 0 0,0 0 3 0,0 0-31 0,6-6-8 0,0 1 0 0,0 0 0 16,0 0 38-16,0-1 6 0,3-2 2 0,0 0 0 15,0 0-25-15,0 3-5 0,3-3 0 0,0 6-1 16,-1-1-7-16,4 3-8 0,0-3 11 0,3 3-11 16,0 3 31-16,3 0-1 0,0-3 0 0,-1 2 0 15,1 1-14-15,-6 2-2 0,0 3-1 0,0 3 0 16,3-3-13-16,-3-3 9 0,0 0-9 0,-4-2 8 16,1-3 10-16,0 5 2 0,3 3 0 0,0-3 0 15,-3 1 14-15,0-1 3 0,-3-2 1 0,3-1 0 16,0 6-9-16,0-3-1 0,-7 3-1 0,-5-8 0 15,0 0-16-15,3 8-3 0,3 6-8 0,-3-6 12 16,-3-1-12-16,3 1-8 0,3 3 8 0,-3-3-622 16,-3-3-117-16</inkml:trace>
  <inkml:trace contextRef="#ctx0" brushRef="#br0" timeOffset="5123.7729">8190 7628 750 0,'0'0'21'0,"0"0"5"0,3 8-26 16,0 0 0-16,-6 5 0 0,3-2 0 0,-3-1 61 0,6 1 7 15,0-1 2-15,-6 1 0 0,0-3-3 0,3-3-1 16,6 3 0-16,-3-3 0 0,-3-5-9 0,0 0-1 15,3 6-1-15,-3-6 0 0,6 5-6 0,-6-5-1 16,0 0 0-16,0 0 0 0,9 0 14 0,-9 0 2 16,0 0 1-16,3-5 0 0,3-3 0 0,-3-3 0 15,-3 3 0-15,0-2 0 0,-3 2-17 0,0-3-4 16,6 1-1-16,-6 2 0 0,-3-6-14 0,6 1-2 16,0 3-1-16,0 2 0 0,0-3-6 0,-3-2-2 0,3 0 0 0,3 2 0 15,3 3-18-15,-3 3 8 0,0 0-8 0,0-3 0 16,3-3 0-16,0 6 0 0,-6 5 0 0,0 0 0 15,6-8 0-15,3 2 0 0,-3 6 0 0,3 3 0 16,-3-3 0-16,3 0-9 0,3 0 9 0,-4 0-8 16,1 3 8-16,3-6 0 0,-3-5 0 0,0 8 0 15,3 0 0-15,-3 5-8 0,-3-5 8 0,3 3 0 16,-3-6 0-16,3 3 0 0,-6-5 0 0,3 0 0 16,-6 5 0-16,0 0 0 0,0 0 0 0,0 0 0 15,0 0 0-15,0 0 0 0,0 8 0 0,0 0 0 16,-3-3 0-16,0 3 0 0,0-3 0 0,0 3 0 15,-3-2 0-15,0 1 0 0,0-1 0 0,0 2 0 16,3 0 0-16,-3 0 0 0,0-3 0 0,0 3 0 16,6 2 0-16,-3 4 0 0,0-1 0 0,0 0 0 15,3-2-8-15,3 2 8 0,0-3-8 0,0 4 8 0,3-4 0 0,-3 1 0 16,6-3 0-16,0 0-8 0,-3-3 8 0,3 3-12 16,0-5 12-16,0-1-12 0,0-2 12 0,0-2 0 15,-4 2 0-15,4-3 0 0,0-5 0 0,-3 0 0 16,3-3 0-16,-3 4 0 0,3-7 16 0,-3 4-2 15,-3-3 0-15,3-3 0 0,0 2 1 0,0 1 0 16,-3 3 0-16,0-1 0 0,0 0-1 0,0-2 0 16,-3 0 0-16,3-3 0 0,0 0-6 0,0 3-8 15,0 5 11-15,0-3-11 0,-3 1 0 0,3 2 0 16,-3 8 0-16,3-5 0 0,0-3 0 0,-3 8 0 0,0 0 0 16,9 5-9-16,-4-8 9 0,1 3-10 0,3 3 10 15,-3 5-10-15,0 5 10 0,3 0-10 0,-3 1 10 0,0-1-10 16,0 0 10-16,0-2 0 0,-3 2 0 0,3 0 0 15,-3 0 0-15,0 3 0 0,0 0 0 0,-3-3 0 16,0-2 0-16,3 2 0 0,0-2 0 0,-3-1 0 16,0-2 0-16,0 0 0 0,0-3 0 0,0-5 0 15,0 0 0-15,0 0 8 0,0 0-8 0,0 0 0 16,0 0 0-16,0 0 0 0,0 0 0 0,6-5 8 16,0-3-8-16,0 0 9 0,-3-2-9 0,3-1 10 15,0 3-10-15,-3-2 0 0,2-1 0 0,-2 0 8 16,3 1-8-16,0 5 0 0,0-1 0 0,0 1 0 15,0-3 0-15,-3 3 0 0,-3 5 0 0,6-3 0 16,3 0-9-16,-3 1 9 0,-6 2 0 0,6 2 0 16,3 4-9-16,0-1 9 0,-3 0 0 0,0 1-9 15,-6-6 9-15,6 2 0 0,3 4 0 0,-3-1-8 16,3 0 8-16,-4 0 0 0,1-2 0 0,0 2-8 0,0-2 8 0,0 0 0 16,3-1 0-16,-3-2 0 0,0 0 0 0,3 0 0 15,-3-2 0-15,3-1 0 0,-3-5 0 0,3 5 0 16,-3-2 8-16,3 0-8 0,-3-6 0 0,3 3 0 15,-3 0 0-15,-1 3 8 0,1-3-8 0,0 3 0 16,0 2 0-16,0 1 8 0,3 2-8 0,-3 0 0 16,3 5 0-16,0 0 0 0,0-2 11 0,0 2 1 15,3 6 0-15,-3-1 0 0,3 1-12 0,-3-1 12 16,0 4-12-16,-1 2 12 0,7-3-20 0,-3 0-4 0,0-2-1 0,6-1-726 16,0 1-145-16</inkml:trace>
  <inkml:trace contextRef="#ctx0" brushRef="#br0" timeOffset="7422.7503">9827 7464 1515 0,'0'0'33'0,"-5"5"7"0,2 6 2 0,0-3 1 15,0-3-35-15,0 0-8 0,-3 6 0 0,3 2 0 0,0 0 32 0,0 6 5 16,0-1 1-16,0 4 0 0,0-4-2 0,3 1 0 16,0 2 0-16,-3 0 0 0,3 3-8 0,0 0-1 15,0-1-1-15,0 1 0 0,3-3-3 0,-3 3-1 16,0-3 0-16,0 3 0 0,0-3-6 0,0-2 0 16,0 2-1-16,0 0 0 0,0 0-15 0,-3 0 9 15,3-5-9-15,-3 0 8 0,3 0-8 0,0-3 8 16,0-2-8-16,-3 2 8 0,3-5-8 0,0 0 0 0,-3-3 0 15,3-5 8-15,0 0-21 0,0 0-5 0,0 0-1 0,0 0-575 16,0 0-115-16</inkml:trace>
  <inkml:trace contextRef="#ctx0" brushRef="#br0" timeOffset="7727.8395">9798 7400 1396 0,'0'0'40'0,"0"-5"8"0,0 0-39 0,0 5-9 0,0 0 0 0,3-5 0 16,3-3 56-16,-3 2 10 0,-3 6 2 0,6-2 0 15,0-1-3-15,-1-2 0 0,4-1 0 0,0 6 0 16,0 0-23-16,0 3-5 0,3 0-1 0,0-1 0 16,0-2-19-16,0 6-4 0,-3-1-1 0,3 3 0 15,0-5 3-15,-1 2 0 0,-2 3 0 0,0 0 0 16,0 0 1-16,-3 0 1 0,0 2 0 0,-3 1 0 0,-3-1 8 0,0 6 2 15,-3 3 0-15,0-3 0 16,-6-3 9-16,3-3 1 0,-3 6 1 0,0-2 0 0,1 1-4 0,-4 1-1 16,3 3 0-16,-3-3 0 0,0-6-13 0,0 3-2 15,3-2-1-15,-3 0 0 0,3-3-9 0,3 2-8 16,-3-2 9-16,3-3-9 0,0-2-14 0,6-3-9 16,0 0-1-16,0 0-1 15,0 0-133-15,0 0-26 0,0 0-6 0,3-5-710 16</inkml:trace>
  <inkml:trace contextRef="#ctx0" brushRef="#br0" timeOffset="8438.5282">10191 7535 985 0,'0'0'28'0,"0"8"6"0,0 0-34 0,-3 0 0 0,3 0 0 0,0 3 0 16,0-3 86-16,0 2 10 0,0-2 3 0,3 5 0 15,-3-2-18-15,3-3-3 0,-3 0-1 0,0-3 0 16,0-5-24-16,0 8-5 0,0-8 0 0,0 0-1 0,0 5-1 0,0-5 0 15,3 8 0-15,-3-8 0 16,0 0 2-16,0 0 0 0,0 0 0 0,0 0 0 0,0 0 8 0,0 0 1 16,0 0 1-16,0 0 0 0,0 0-10 0,0-8-3 15,-3-2 0-15,3 2 0 0,0 0-10 0,0 0-3 16,0-5 0-16,0 2 0 0,0-2-15 0,3 2-3 16,-3 3-1-16,0-2 0 0,3-6-13 0,0 3 9 15,-3 2-9-15,3 1 8 0,2-6-8 0,-2 5 0 16,3 6 0-16,-3-1 8 0,3-1-8 0,0 1 0 15,0-2 0-15,0 6 0 0,0 2 0 0,0 2-11 16,3 1 11-16,-3 0-8 0,3 2 8 0,0-2-10 0,-3-6 10 16,3 3-10-16,3 3-3 0,-3 2-1 0,-1 3 0 0,4-3 0 15,-3-8 3-15,0 6 1 0,3 0 0 0,-3-1 0 16,0-4 10-16,3-4 0 0,-3 4 0 0,0 2-8 16,0 0 8-16,0-6 0 0,-3 1 0 0,3-3 0 15,-1 3 0-15,-2-3 8 0,0 0-8 0,0 3 0 16,-3-3 0-16,0 3 0 0,-3 5 0 0,0-6-8 15,0-2 8-15,0 3 0 0,0-3-9 0,-3 3 9 16,0 2 0-16,-3-2 0 0,3 5 0 0,-3 0 0 16,0 0 0-16,1 5 0 0,2 3 0 0,-3 0 0 15,0 5 0-15,3-2 0 0,-3-1 0 0,3 4 0 16,0 7 0-16,3-3 8 0,-3-2-8 0,3 0 0 16,3 0 0-16,-3 3 0 0,3-4 0 0,3 1 0 15,-3-3 0-15,6 1 0 0,-3-4 0 0,2 1 0 16,4-1-20-16,0-2-4 0,0-2 0 0,3-4 0 15,-3 1-47-15,3 0-9 0,0-3-3 0,0-3-586 16,2 0-118-16</inkml:trace>
  <inkml:trace contextRef="#ctx0" brushRef="#br0" timeOffset="10883.3659">10729 7482 1062 0,'0'14'23'0,"0"-14"5"0,0 0 0 0,0 0 3 0,0 0-31 0,0 0 0 0,0 0 0 0,0 0 0 16,0 0 73-16,-6-3 9 0,3 0 2 0,3 3 0 15,0 0-20-15,-3-2-4 0,3 2-1 0,-2-8 0 0,-1 2-12 16,3 6-3-16,0 0 0 0,0 0 0 0,-3-2-10 0,3 2-2 16,0 0-1-16,0 0 0 0,0 0 5 0,0 0 2 15,0 0 0-15,0 0 0 0,0 0-2 0,0 0 0 16,0 0 0-16,0 0 0 0,0 0-5 0,0 0-2 15,0 0 0-15,0 0 0 0,0 0-9 0,6 8-1 16,-1 5-1-16,-2-2 0 0,3-1-7 0,-3 1-2 16,0 2 0-16,3-2 0 0,-3 2 0 0,3-3 0 15,-3-2 0-15,3 3 0 0,0 2 1 0,0-5 0 16,-3 0 0-16,3 3 0 0,-3 4-1 0,3-7 0 16,-6 0 0-16,0-8 0 0,0 0-9 0,6 3 0 15,-6-3 0-15,3 5 0 0,-3-5 0 0,6 8 0 0,-3 0 0 0,-3-8 0 16,0 0-20-16,0 0-2 0,0 0-1 0,0 0 0 31,0 0-55-31,0 0-11 0,0 0-3 0,0 0-543 0,0 0-109 0</inkml:trace>
  <inkml:trace contextRef="#ctx0" brushRef="#br0" timeOffset="11315.6007">10845 7353 1238 0,'0'8'27'0,"0"-8"5"0,0 0 2 0,6 2 2 16,-3 4-36-16,-3-6 0 0,0 0 0 0,0 0 0 0,0 0 92 0,0 0 12 15,0 0 3-15,0 5 0 0,0-5-14 0,0 0-2 16,0 8-1-16,0 0 0 0,-3-3-25 0,0 3-5 15,0 0 0-15,0 0-1 0,1 0-17 0,-4 2-3 16,-3-4-1-16,6 4 0 0,-3 1-5 0,0-1-1 16,0 4 0-16,3-1 0 0,-3-2-8 0,0-1-1 15,0 1-1-15,3 2 0 0,-3-2-2 0,0 2-1 16,3-3 0-16,0 4 0 0,-3-1-10 0,3 0-1 16,0-5-8-16,-3 3 12 0,6-1-12 0,-3-2 0 15,3-8 0-15,-3 5 0 0,3 3 0 0,-3-2 0 16,0 2 0-16,3-8 0 0,0 0-23 0,0 0-1 15,0 0 0-15,0 5 0 16,0-5-31-16,0 0-6 0,6 0-2 0,0 0 0 16,0-5-104-16,-3 2-21 0,6-5-4 0,-3 0-621 0</inkml:trace>
  <inkml:trace contextRef="#ctx0" brushRef="#br0" timeOffset="11609.7613">10944 7382 1263 0,'0'32'28'0,"0"-32"5"0,0 0 2 0,-3 8 1 16,-3-3-36-16,6-5 0 0,-3 10 0 0,-3 1 0 16,-3 0 104-16,6-1 13 0,-3 3 3 0,3-2 1 0,0 0-33 0,-3-1-8 15,3 3 0-15,0 1-1 0,0-1-33 0,0 0-6 16,0 0-2-16,-3 1 0 0,6-4-20 0,-3 1-4 15,3-3-1-15,-3 0 0 16,3-3-13-16,0 3 0 0,0-6 0 0,0-2 0 16,0 0-28-16,0 0-8 0,0 0-1 0,9-2-1 15,-3 2-46-15,3-8-10 0,-3 3-2 0,3-6-448 16,0 0-89-16</inkml:trace>
  <inkml:trace contextRef="#ctx0" brushRef="#br0" timeOffset="11758.2794">11107 7271 1190 0,'0'0'33'0,"0"0"9"0,0 0-34 0,0 0-8 0,0 0 0 0,0 0 0 16,0 0 53-16,0 0 9 0,0 0 2 0,0 0 0 31,0 0-92-31,0 0-17 0,0 0-4 0</inkml:trace>
  <inkml:trace contextRef="#ctx0" brushRef="#br0" timeOffset="12498.5448">11119 7395 1172 0,'-6'-21'33'0,"6"21"7"16,0 13-32-16,-3-5-8 0,3-8 0 0,0 0 0 16,-6 5 70-16,3 1 12 0,-2-1 2 0,-1-2 1 15,3-6-25-15,3 3-4 0,-6 0-2 0,0 3 0 0,0 2-6 0,0 0-2 16,0 1 0-16,3-1 0 0,0 0-16 0,0 6-3 15,0-1-1-15,3 3 0 0,0-2-6 0,0 0-2 16,0-1 0-16,0 1 0 0,3-1-10 0,-3 1-8 16,3 0 12-16,0-1-12 0,0-5 10 0,3 3-10 15,-3-2 8-15,-3-6-8 0,6 8 8 0,0-3-8 16,0 3 0-16,-3-3 8 0,-3-5 19 0,0 0 3 16,0 0 1-16,0 0 0 0,6 3 14 0,-6-3 3 15,5-3 1-15,1 3 0 0,0-5-10 0,-6 5-3 16,3-5 0-16,0-1 0 0,0-4-20 0,3 2-5 15,-3 0-1-15,-3 0 0 0,3 0-10 0,0 0 0 16,0 0 0-16,3 0 8 0,-3 0-8 0,0 0 0 16,0-2 0-16,0 2 0 0,3 2 0 0,-3 1 0 0,3-3 0 0,0 3 0 15,0 0 0-15,0-1 0 0,0-2 0 0,0 3 0 16,0-3 0-16,0 3 0 0,0 0 0 0,2 2 0 16,-5 0 0-16,3 1 0 0,-6 2-9 0,9 0 9 15,-3-3 0-15,-6 3 0 0,0 0 0 0,0 0 0 16,0 0 0-16,0 0 0 0,6 5 0 0,-3 1 0 15,0 2 0-15,0-1 0 0,-3 1 0 0,0 0 0 16,3 0 0-16,-3 0 0 0,0-3 0 0,0 3 0 16,0 3 8-16,0 0 0 0,0-1-8 0,0 1 12 15,0-1-12-15,0 1 11 0,0 2-11 0,0-5 10 16,-3-3-10-16,3-5 0 0,3 6 0 0,0 2 0 16,0 0 0-16,-3-8 0 0,0 0 0 0,6 2 0 15,3 1 0-15,-3-1 0 0,-6-2 0 0,6-2 0 0,3-1 8 16,-3-2-8-16,-3-3 0 0,3 0 8 0,0 0-8 15,3 0 8-15,-3-2-8 0,-1 2 8 0,4-3-8 0,-3 0 0 16,0-2 0-16,0 3 0 0,0-4 0 16,0 4 0-16,-3-1 0 0,6 3 0 0,-3 0-11 0,0 3 3 15,-3 0 0-15,3-3 0 0,-3 3 8 0,0-1-13 16,-3 6 5-16,0 0 8 0,0 0-10 0,0 0 10 16,0 0 0-16,6 6-9 0,-3 2 9 0,0 2 0 15,0-2 0-15,0 5 0 0,-3-5 0 0,3 3 0 16,3-1 0-16,-3 1 0 0,0 2 0 0,3-5-10 0,-3 3 10 0,3-6-10 31,-1 3-32-31,4-3-6 0,-3 3-2 0,0-3 0 16,3 1-53-16,0-4-10 0,0-2-3 0,-3-2 0 15,3-1-55-15,0 0-11 0,-3-2-2 0</inkml:trace>
  <inkml:trace contextRef="#ctx0" brushRef="#br0" timeOffset="12664.6691">11661 7366 1062 0,'3'21'23'0,"-3"-21"5"0,0 0 0 0,0 0 3 0,0 0-31 0,0 0 0 0,-6-2 0 0,3-1 0 15,3 3 92-15,-9 0 13 0,6 0 3 0,-6 0 0 16,0 5-30-16,3-5-6 0,6 0 0 0,-6 3-1 16,-3 2-16-16,4 0-3 0,5-5-1 0,0 0 0 15,-3 8-23-15,3 3-5 0,0 0-1 0,3-1 0 16,0-2-10-16,2 0-3 0,1 3 0 0,0-4 0 16,3-1 6-16,0 4 1 0,0-2 0 0,0 0 0 15,-3 3 0-15,3-1 1 0,0 1 0 0,0 0 0 16,-3-3 10-16,-3-1 1 0,0 7 1 0,-3-4 0 15,0-2 27-15,-3 0 4 0,0 5 2 0,0-5 0 16,-6 3 0-16,3-3 0 0,0 2 0 0,-3 1 0 0,0 0-26 0,-3-3-4 16,3-6-2-16,0 3 0 0,0 1-19 0,0-4-11 15,-2 1 12-15,5-3-12 16,-3 0-20-16,3 0-10 0,0-3-2 0,3 1-778 16,0-4-155-16</inkml:trace>
  <inkml:trace contextRef="#ctx0" brushRef="#br0" timeOffset="15057.9779">12587 7395 1443 0,'0'0'32'0,"0"0"6"0,0 0 2 0,0 0 0 0,0 0-32 0,0 0-8 0,0 0 0 0,0-5 0 16,0-3 37-16,0 8 6 0,0 0 1 0,0 0 0 15,0 0-16-15,-3-3-2 0,-3 1-1 0,3-4 0 16,0 4-5-16,-3 2 0 0,-3 0-1 0,3 2 0 16,0-2 10-16,-3 6 3 0,-3-4 0 0,3 6 0 15,-3 0-7-15,1 0-1 0,-4-3 0 0,3 3 0 16,0-2-8-16,0 2-3 0,-3-1 0 0,6-1 0 16,-3 2-13-16,6-3 9 0,-3 3-9 0,3-5 8 15,6-3-8-15,0 0 0 0,0 10 0 0,3-2 0 16,3-3 0-16,0 3-9 0,3-2 9 0,3-1-13 15,3 0 13-15,0 0 0 0,0-2 0 0,3 0-9 16,-4-1 9-16,1 4 0 0,-3-1 0 0,3 0 0 0,-3-2 0 16,0 2 0-16,-3-2 0 0,3 2 0 0,-3 0 0 15,-3 1 0-15,0-1 0 0,-3 0 0 0,-3-5 10 0,6 8 4 16,-6 0 1-16,0 0 0 0,0-3 28 0,-3 3 5 16,-3 6 2-16,0-1 0 0,0-3-10 0,-3 4-3 15,0-4 0-15,-3 3 0 0,3-2-10 0,-3 0-3 16,3-3 0-16,-3 2 0 0,-3-2-8 0,3 0-3 15,1-3 0-15,-1-2 0 0,3 2-13 0,0-2 0 16,0 0 0-16,0-3 0 16,6-3-42-16,3 3-11 0,-6-3-3 0,3-2 0 15,3-3-140-15,0 0-28 0,3-3-5 0</inkml:trace>
  <inkml:trace contextRef="#ctx0" brushRef="#br0" timeOffset="15358.1571">12742 7080 1202 0,'0'0'26'16,"-3"6"6"-16,0 1 0 0,-3 1 3 0,3 0-35 0,0-2 0 0,0 2 0 0,3-3 0 15,-3 3 69-15,3-3 7 0,0 6 2 0,3-3 0 16,-3 5-20-16,0 0-4 0,3 0-1 0,-3 3 0 15,3 0-25-15,-3 3-4 0,0 2-2 0,3 0 0 16,-3 0 10-16,0-5 1 0,3 2 1 0,0 1 0 16,-3 5 48-16,0-3 10 0,0-2 1 0,0 2 1 15,-3 2-104-15,0 4-21 0,0-9-4 0,0 4-1 16,0-4-6-16,3 3-2 0,-6-2 0 0,3-1 0 0,0-2 91 0,3 3 17 16,-3-3 4-16,0 0 1 0,3-3-55 0,0 0-14 15,0-5 0-15,0 2 0 0,-3 1-11 0,3-3-5 16,3 3 0-16,0-3-1 15,0-1-27-15,0 1-4 0,0 0-2 0,-3-8 0 16,6 6-41-16,-6-6-8 0,0 0-1 0,6 0-659 16</inkml:trace>
  <inkml:trace contextRef="#ctx0" brushRef="#br0" timeOffset="15646.6864">12953 7673 664 0,'0'0'19'0,"3"8"4"0,0 2-23 0,-3 1 0 0,0-3 0 0,0 0 0 16,0-3 67-16,0-5 9 0,0 0 1 0,0 0 1 15,0 0-30-15,0 0-5 0,0 0-2 0,0 0-338 16,0 0-68-16</inkml:trace>
  <inkml:trace contextRef="#ctx0" brushRef="#br0" timeOffset="15804.2653">13030 7318 1825 0,'0'0'40'0,"0"0"8"0,0 0 1 0,0 0 3 0,0 0-41 0,0 0-11 16,0-5 0-16,0 5 0 0,0 0 54 0,0 0 9 15,0 0 1-15,0 0 1 0,0 0-49 0,0 0-16 16,0 0 10-16,0 0-10 15,0 0-42-15,0 0-14 0,-3 5-2 0,0 1-1 16,3-6-53-16,0 0-10 0,3 5-2 0,-3 0-1 0</inkml:trace>
  <inkml:trace contextRef="#ctx0" brushRef="#br0" timeOffset="16792.8122">13105 7567 1179 0,'6'0'33'0,"-6"0"8"15,3 16-33-15,-3-16-8 0,0 0 0 0,3 5 0 0,0-2 64 0,-3-3 12 16,0-3 1-16,0 1 1 0,3-4-14 0,-3 4-2 16,0-4-1-16,-3 4 0 0,0-4-32 0,0 1-6 15,3 0-2-15,-9 2 0 0,0-2 11 0,3 5 3 16,6 0 0-16,0 0 0 0,0 0-11 0,0 0-1 15,-6 5-1-15,-3 3 0 0,3-3-6 0,-3 9-2 16,3-4 0-16,0 3 0 0,0-2-5 0,3 2-1 16,-3 3 0-16,6 0 0 0,-3-3-8 0,6 1 0 15,-3 4 0-15,0-5 0 0,3 0 0 0,0 1 0 16,3-4 0-16,-3-2 0 0,3 0 0 0,0-3 0 16,0 1 0-16,0-1 0 0,-3-2 0 0,-3-3 0 15,9-6 0-15,0 1 0 0,0 0 12 0,-3-6-4 0,0 1 0 0,3-6 0 16,-1 3-8-16,4-6 12 0,-6 1-12 0,6-1 12 15,-3-2-12-15,3 0 8 0,-3-1-8 0,-3 1 8 16,3-2-8-16,-3-1 0 0,3 0 9 0,-3 0-9 16,-3 0 12-16,3-2-1 0,0 2-1 0,0 0 0 15,0 0 1-15,-4 1 0 0,1 1 0 0,3 1 0 16,0 3-11-16,-3-1 12 0,-3 3-12 0,3 0 12 16,0 6-12-16,-3-1 0 0,0 9 9 0,0-4-9 15,0 1 0-15,0 5 8 0,0 0-8 0,0 0 0 16,0 0 13-16,0 0-1 0,0 0-1 0,0 0 0 15,-3 5-3-15,0 6-8 0,-3-1 12 0,3 4-4 16,0-1-8-16,0 3 10 0,-2 0-10 0,2 0 10 16,3 2-10-16,-3 1 0 0,0 2 0 0,3 0 8 15,0 0-8-15,0-2 0 0,0 2 0 0,-3 3 0 0,3-3 0 16,0 0 0-16,0 0 0 0,3 0 0 0,-3 0 0 16,3 1 0-16,3-1 0 0,-4 0 0 0,4-5 0 0,-3 2 0 15,6 4 0-15,0-4 0 0,0-5 0 0,0-2 0 16,-3-1 0-16,6 1 0 0,-3-3 0 0,3-3 0 15,-3 1 0-15,0-6 0 0,0-3 0 0,3 0 8 16,-4 3-8-16,1-5 8 0,0-3-8 0,0-3 10 16,3-2-10-16,0 3 10 0,-3-6-10 0,0 0 0 15,0 0 0-15,0 0 8 0,-3 0-8 0,0 0 0 16,-3 3-12-16,0 0 12 0,-3 0-19 0,3-1 4 16,-6 4 1-16,3-1 0 0,-3-2 14 0,0 2-9 15,-6 6 9-15,3 0-8 0,0-3 0 0,-3 5 0 0,3 1 0 0,0 2 0 16,-6 5-1-16,3 0 0 0,3 3 0 15,0-3 0-15,0 6 9 0,-3 0 0 0,3-1-9 0,0 3 9 16,4-2 0-16,-4 2 15 0,3 3-3 0,3 0 0 16,0 0 9-16,3 5 2 0,0 0 0 0,2-2 0 15,4-1-1-15,0 1 0 0,3-3 0 0,0 0 0 16,3-6-1-16,3 1 0 0,3-3 0 0,-3 0 0 16,2 2-10-16,-2-5-3 15,-3-5 0-15,9 0 0 0,-3-2 0 0,0-3-8 0,-1-1 12 0,1 1-4 16,0-3-8-16,3 0-14 0,-3 0 3 0,-3 0-723 15,0 3-145-15</inkml:trace>
  <inkml:trace contextRef="#ctx0" brushRef="#br0" timeOffset="24693.8183">17442 3535 1400 0,'0'0'31'0,"0"-5"6"15,0-1 2-15,0 6 0 0,0-5-31 0,0 5-8 0,0 0 0 0,0 0 0 0,0 0 67 16,0 0 12-16,0 0 2 0,0 0 1 0,0 0-34 0,-3 8-6 16,3 0-2-16,0 2 0 0,3 1-11 0,-3 2-2 15,0 0-1-15,-3 6 0 0,3-6 2 0,0 3 1 16,0 3 0-16,0 2 0 0,-3 3 1 0,3 2 0 16,3 3 0-16,-3 0 0 0,-3 3 4 0,3-11 1 15,0 0 0-15,0 6 0 0,3-3-7 0,-3-1 0 16,-3 4-1-16,3-3 0 0,0 2-1 0,0 6 0 15,-3-6 0-15,0 1 0 0,3 2-6 0,0-3-2 16,-3-2 0-16,3-5 0 0,-6-1-7 0,6-2-2 16,-3 0 0-16,0-3 0 0,0 0-9 0,0 1 0 0,3-6 0 15,3 0 8-15,-3-1-8 0,-3 1 0 0,3-5 0 0,0-3 0 32,0 0-28-32,0 0 0 0,-3 5-1 0,3-5 0 15,6-5-31-15,-6-3-7 0,-3 3-1 0,3-3 0 16,-3-5-124-16,3-1-26 0,3-4-5 0</inkml:trace>
  <inkml:trace contextRef="#ctx0" brushRef="#br0" timeOffset="25085.7135">17400 3582 1609 0,'0'0'35'0,"0"0"7"0,0-5 2 0,-3 0 2 0,3 5-37 0,3-5-9 16,3-3 0-16,-6 2 0 0,0-2 48 0,3 3 8 16,6-3 2-16,3 3 0 0,-3 0-14 0,2-1-4 15,1 1 0-15,6 2 0 0,0-2-3 0,-3 5-1 16,0 0 0-16,3 0 0 0,3 0-12 0,-1 0-2 16,1 0-1-16,-3 5 0 0,3-2-7 0,-6 2-2 15,-3-5 0-15,0 6 0 0,0-1-2 0,-1 0-1 16,7 0 0-16,-9 3 0 0,0-2 11 0,0 4 1 15,3 1 1-15,-3-3 0 0,-3 2 4 0,-3 1 1 16,-3 2 0-16,0-2 0 0,0 2 5 0,-3-2 0 16,-12-1 1-16,3 6 0 0,3-3-6 0,0 3-2 15,-6-3 0-15,0 1 0 0,-2 2-10 0,2-1-3 16,0-1 0-16,-3-1 0 0,0-3-12 0,3 1 11 16,3-6-11-16,0 1 10 0,1-1-10 0,-1-5-11 0,3 5 3 0,3-5 0 31,3 3-34-31,-3-3-6 0,3-5-2 0,0 5 0 15,3 0-138-15,3-3-28 0,0-8-6 0,0 1-658 0</inkml:trace>
  <inkml:trace contextRef="#ctx0" brushRef="#br0" timeOffset="25398.667">17992 3236 1699 0,'0'0'37'0,"0"0"8"0,0 0 2 0,0 0 1 0,0 0-39 0,0 0-9 16,0 0 0-16,0 0 0 0,0 0 80 0,0 0 15 16,0 0 2-16,-3 3 1 0,-3 2-49 0,0 0-9 15,0 3-3-15,0 3 0 16,0 2-4-16,-2 5-1 0,2-2 0 0,-3 3 0 0,0 2 1 0,3 0 0 16,0 3 0-16,-3 0 0 0,3 2-5 0,0 1-2 15,-3-1 0-15,6 1 0 0,0 2 4 0,0-3 1 16,3 3 0-16,0-5 0 0,3 2-13 0,0 1-2 15,0-6-1-15,0 0 0 0,3-2-15 0,0-1 0 16,0 1 0-16,3-3 0 0,-6-3 0 0,6-5 0 16,-3 2-8-16,3-2 8 15,0 0-36-15,-1-2-1 0,4-1 0 0,0-2 0 16,0-3-119-16,-3 2-23 0,3 1-5 0</inkml:trace>
  <inkml:trace contextRef="#ctx0" brushRef="#br0" timeOffset="25985.9502">18165 3458 1642 0,'0'0'46'0,"-3"-3"11"0,-3-2-45 0,3 3-12 0,-3-1 0 0,0 0 0 16,6 3 76-16,0 0 14 0,-3 0 2 0,3 0 1 15,0 0-39-15,0 0-8 0,0 0-2 0,0 6 0 16,3 4-22-16,0 1-5 0,3 2-1 0,0 0 0 16,0 3 2-16,3 0 0 0,-3 0 0 0,3 2 0 15,0 1 5-15,0 2 1 0,-4-5 0 0,4 2 0 16,3 4-4-16,-3-4 0 0,0 3 0 0,0-2 0 16,0 2-4-16,0-8-2 0,-3 0 0 0,3 3 0 15,0-3-6-15,-3-2 0 0,0 0-8 0,0-1 12 16,-3 1-12-16,3-6 0 0,0 3 0 0,-1 0 0 15,-2-3-20-15,0 1-1 0,-3-6 0 0,0 0 0 16,0 0-43-16,0 0-9 0,0 0-2 0,6-6-577 16,-3 1-115-16</inkml:trace>
  <inkml:trace contextRef="#ctx0" brushRef="#br0" timeOffset="26227.9611">18373 3506 1545 0,'0'0'44'0,"0"0"9"0,-3 5-42 0,-3 3-11 16,0 0 0-16,0 0 0 0,3 0 89 0,-3 2 16 15,0 1 3-15,-2 2 1 0,-1-2-33 0,0 2-6 16,0 3-2-16,0-3 0 0,0 6-22 0,-3-1-5 0,3 3-1 0,-3 3 0 16,0-5-10-16,0 2-2 0,0 3-1 0,4-6 0 15,-4 1-16-15,3 2-3 0,0-5-8 0,0 0 12 16,0-3-12-16,3 0 0 0,3-2 0 0,0-3-10 31,3-1-46-31,-3-1-10 0,3-6-2 0,0 0-596 0,6 5-119 0</inkml:trace>
  <inkml:trace contextRef="#ctx0" brushRef="#br0" timeOffset="26479.722">18564 3712 1432 0,'0'0'32'0,"0"8"6"0,-3-3 2 0,3 3 0 0,0 0-32 0,0 3-8 15,0 2 0-15,0 0 0 0,0 0 77 0,0 1 15 16,-3 2 2-16,0-1 1 0,0 1-27 0,0-2-4 16,0 1-2-16,0 1 0 0,-3-2-26 0,3-1-4 15,0 0-2-15,0 0 0 0,-3 0-14 0,3-2-2 16,0-3-1-16,3 0 0 0,-3-3-13 0,3-5-8 15,0 0 8-15,0 0-13 16,0 0-55-16,0 0-12 0,0 0-1 0,6-5-500 16,0-6-100-16</inkml:trace>
  <inkml:trace contextRef="#ctx0" brushRef="#br0" timeOffset="26893.3405">18716 3620 1404 0,'0'0'31'0,"0"0"6"0,0 0 2 0,0 0 0 0,0 0-31 0,0 0-8 0,0 0 0 0,0 0 0 15,0 0 72-15,0 0 12 0,0 5 4 0,-3 3 0 16,3 2-40-16,-3 1-7 0,0 2-1 0,3 0-1 16,0 3-11-16,0 0-1 0,0 0-1 0,0 3 0 15,3-4 1-15,0-1 0 0,0 1 0 0,-1-1 0 16,4-4-2-16,0 1 0 0,0-3 0 0,-3 0 0 16,6-3-7-16,0-2-2 0,-3-1 0 0,3-2 0 15,0 0 0-15,0-2 0 0,3-4 0 0,-3 1 0 16,0-5 0-16,3-1 0 0,-1-2 0 0,1-1 0 15,-3-1-5-15,0-1-2 0,3 0 0 0,-6 3 0 16,3-3-9-16,0 5 0 0,-3-2 0 0,0 2 0 16,0 3 0-16,-3 3 8 0,3 0-8 0,-6 5 0 15,0 0 8-15,0 0-8 0,0 0 0 0,3 2 8 16,0 6 5-16,0 3 1 0,0 0 0 0,-3 7 0 16,0-2 2-16,0 5 1 0,0 0 0 0,0 3 0 0,-3 3-1 0,0-1 0 15,-3 1 0-15,3 2 0 0,-3 0 0 0,3-3 0 16,-3 1 0-16,0-1 0 0,3 1-4 0,0-4 0 15,-3 4-1-15,3-3 0 0,-3-1-11 0,3 1 0 16,0-5 9-16,3-1-9 0,-3-2 0 0,3 0 0 16,0-3 0-16,3-2-12 15,-3-1-26-15,0-10-6 0,0 0 0 0,6 3-1 16,0-3-131-16,3-3-27 0,-3-4-5 0</inkml:trace>
  <inkml:trace contextRef="#ctx0" brushRef="#br0" timeOffset="27194.9466">18989 3019 1602 0,'0'0'35'0,"0"0"7"0,0 0 2 0,0 0 1 0,0 0-36 0,9 0-9 0,3 8 0 0,3-3 0 15,0 6 69-15,3 2 12 0,6 5 3 0,2 1 0 16,4 2-16-16,-3 3-2 0,3 5-1 0,-3 0 0 15,-1 6-29-15,1 2-5 0,-6 2-2 0,3-2 0 16,-3 3-14-16,-7-3-3 0,4 0-1 0,-6 0 0 16,-6-2 10-16,-3-6 3 0,3 2 0 0,-3 4 0 15,-6-1 12-15,0 3 4 16,0 0 0-16,-6 0 0 0,0 3-3 0,-6-3 0 0,1 3 0 0,-1-6 0 0,-3 1-19 0,-3 10-4 16,-3-6-1-16,3-4 0 0,0-1-13 0,4-2 0 15,2-6-12-15,3-5 12 16,0-2-132-16,3-3-20 0,0-3-4 0</inkml:trace>
  <inkml:trace contextRef="#ctx0" brushRef="#br0" timeOffset="27651.1222">19879 3664 2098 0,'0'0'46'0,"0"0"10"0,0 0 1 0,-3-2 3 0,3 2-48 0,0 0-12 16,0 0 0-16,3-5 0 0,3-1 56 0,3 1 8 15,0 2 3-15,3-2 0 0,0 2-26 0,3-2-5 16,3 2 0-16,3 1-1 0,2 2-17 0,4-3-3 15,-3 1-1-15,3-1 0 0,0 3-14 0,-1 0 0 16,-2 0 0-16,0 0 0 0,0 0 0 0,-3 0 0 16,-1 0 0-16,-2 0-10 0,-6 3 10 0,3-1 0 15,0 1 8-15,-3-1-8 16,-3 1-50-16,-3 2-14 0,-3 1-4 0,0-1-636 16,-3 3-128-16</inkml:trace>
  <inkml:trace contextRef="#ctx0" brushRef="#br0" timeOffset="27831.2926">19966 3852 1780 0,'-15'6'50'0,"12"-4"12"0,3-2-50 0,-6 6-12 0,3-1 0 0,3-5 0 15,0 0 116-15,0 0 20 0,3 8 4 0,6-3 0 16,0-2-54-16,3-1-11 0,2 1-3 0,1-3 0 16,3-3-11-16,3 3-2 0,0 0-1 0,0 0 0 15,0 0-33-15,2 0-6 0,-2 3-2 0,6-3 0 16,-3 3-39-16,3-3-8 0,-4 2-2 0,4-2-764 15,0-2-154-15</inkml:trace>
  <inkml:trace contextRef="#ctx0" brushRef="#br0" timeOffset="28280.8289">20865 3627 1825 0,'0'0'40'0,"3"3"8"0,0-6 1 0,0 6 3 0,-1-3-41 0,-2 8-11 0,3 3 0 0,3 2 0 16,0 3 66-16,-3 2 11 0,0 6 3 0,0 3 0 16,3 2-8-16,0 5 0 0,-3-5-1 0,0 3 0 15,3 0-15-15,-3-1-2 0,-3 1-1 0,0 0 0 16,-3 0-7-16,0-6-2 15,0-2 0-15,3 0 0 0,-3 0-35 0,0-1-9 0,0-2 0 0,0 3 0 16,3-3 0-16,-3 3 0 0,0-5 0 0,0-1 0 16,3-7-18-16,0-1-6 0,0-2 0 0,0-2-1 15,0-6-34-15,0 0-6 0,0 0-2 0,0 0 0 16,0-8-161-16,0-3-33 0,3-5-7 0,0-2 0 0</inkml:trace>
  <inkml:trace contextRef="#ctx0" brushRef="#br0" timeOffset="28551.9966">20954 3704 1422 0,'3'-18'31'0,"-3"10"6"0,3 0 2 0,0-3 1 0,0 1-32 0,0 2-8 16,3-3 0-16,0 6 0 0,3-3 87 0,0 0 15 15,-1 3 3-15,4 2 1 0,3-5-31 0,-3 5-7 16,6 1 0-16,-3-1-1 0,6 3-14 0,0 3-2 16,-4-1-1-16,4 1 0 0,0 5-16 0,-3-5-3 15,3 2-1-15,-3 0 0 0,-3 3-17 0,-7 0-3 16,4 3-1-16,-3-1 0 0,0 1 3 0,0 2 1 0,-3 0 0 0,-3 1 0 15,-3-1 11-15,-3 8 3 16,-3-5 0-16,-3 2 0 0,0 1-2 0,-3 2 0 16,-2-5 0-16,-1 0 0 0,-3 0-7 0,3-3-2 0,0-3 0 0,0 1 0 15,0 0-8-15,3-6-8 0,-3 0 12 0,4 0-12 32,-1-5-16-32,3 0-9 0,0-2-3 0,3-3 0 15,0-1-117-15,3-2-24 0,6-2-5 0,0-6-797 0</inkml:trace>
  <inkml:trace contextRef="#ctx0" brushRef="#br0" timeOffset="31991.0426">21671 3246 1666 0,'0'0'36'0,"0"0"8"0,0-5 2 0,0 0 2 15,0-3-39-15,0 8-9 0,0-5 0 0,0 5 0 0,0 0 53 0,0 0 9 16,0 0 2-16,3-8 0 0,-3 8-23 0,0 0-4 15,0 0-1-15,0 0 0 0,0 0-8 0,0 0-1 16,0 0-1-16,0 13 0 0,0 0 18 0,-3 6 3 16,-3 2 1-16,0 5 0 0,0 1-24 0,-3 5-5 15,-2-1-1-15,2 4 0 0,-3 2-2 0,3-3 0 16,-3 6 0-16,3-1 0 0,0 4 4 0,0-1 0 0,3 3 0 0,-3-8 0 16,3-2 3-16,3-1 1 0,-3-2 0 0,6-3 0 15,0 0 3-15,0-3 1 0,3-2 0 0,0-3 0 16,0 1-16-16,3-4-4 0,-3 1 0 0,3-4 0 31,3-1-32-31,0-4-6 0,0-2-2 0,3 0 0 16,-3 0-48-16,6-5-9 0,-3-1-3 0,2-2-620 0,1-2-124 0</inkml:trace>
  <inkml:trace contextRef="#ctx0" brushRef="#br0" timeOffset="32485.8648">21889 3699 1265 0,'-6'-3'36'0,"6"3"8"16,0 0-36-16,-3-2-8 0,3-4 0 0,-6 4 0 0,3 2 108 0,3 0 20 16,0 0 4-16,-6 2 1 0,3 4-36 0,0-1-7 15,0 8-2-15,0-8 0 0,3 9-35 0,-6 2-7 16,12 2-2-16,-3-2 0 0,0 2-11 0,0 1-2 15,0-3-1-15,3 2 0 0,0-4-7 0,0 1-2 16,0-1 0-16,-1-4 0 0,1-2-3 0,0 0-1 16,3-3 0-16,-6-2 0 0,0 2 7 0,3-5 0 15,0 0 1-15,-6 0 0 0,6-5-3 0,3 0-1 0,-3-6 0 0,3 3 0 16,-3-5-7-16,3 2-2 16,-3-2 0-16,0-3 0 0,3 3-12 0,-3-3 8 15,-3 3-8-15,3-6 0 0,-1 6 0 0,1 0 0 0,0 2 0 0,-3 1 0 16,0 2 0-16,0 3 0 0,0-1 0 0,-3 6 0 15,3 3 0-15,3 2-13 0,0 3 2 0,-3 0 1 16,3 5 10-16,0 6-12 0,0 2 12 0,0 0-12 16,0 3 12-16,0 3 0 0,-3-1-9 0,0 0 9 15,0 1 0-15,0 2 0 0,0-3 8 0,-3 4-8 16,0-4 19-16,-3 3-2 0,-3-2 0 0,0 4 0 16,0-4 11-16,0-1 3 0,-3 1 0 0,3-1 0 15,-3-5 6-15,3 0 2 0,-3-2 0 0,3 0 0 16,-3-6-21-16,3-3-4 0,0 1-1 0,1 0 0 15,2-6-13-15,0 0 8 0,-3-2-8 0,6-3 0 16,0 0-76-16,0 0-22 0,0 0-4 0,6-8-712 16,0-3-142-16</inkml:trace>
  <inkml:trace contextRef="#ctx0" brushRef="#br0" timeOffset="32772.9642">22305 3829 1796 0,'0'0'40'0,"0"0"8"0,0 0 1 0,-3 0 1 0,3-3-40 0,0 3-10 0,0 0 0 0,0 0 0 15,3 8 80-15,3-3 13 0,0 3 3 0,0 0 1 16,0 3-17-16,-3-1-3 0,-3 3-1 0,6 1 0 15,-3-1-26-15,0 3-6 0,-6 0 0 0,0-1-1 16,0 1-12-16,0 3-3 0,-6-6 0 0,0 6 0 16,0-1-16-16,3-2-3 0,0 0-1 0,-3-3 0 31,3 0-30-31,0-2-6 0,4 0-2 0,2-4-753 0,0 1-150 0</inkml:trace>
  <inkml:trace contextRef="#ctx0" brushRef="#br0" timeOffset="33161.394">22662 3638 1681 0,'3'-8'36'0,"-6"5"8"0,-3-2 2 0,6 5 2 0,0 0-38 0,-3-5-10 16,1 2 0-16,2 3 0 0,0 0 93 0,0 0 17 16,0 0 3-16,0 8 1 0,0 3-46 0,2 2-10 15,4 5-2-15,6 4 0 0,3 4-1 0,-3-2-1 16,0 2 0-16,3 3 0 0,0 3-24 0,3-3-5 0,-3-2-1 0,-1 2 0 15,-2 0-9-15,3-3-3 0,-3-2 0 0,0-3 0 16,0 3-3-16,-3-3-1 0,0 1 0 0,3-4 0 16,-3 3 10-16,0 0 2 0,-6-2 0 0,5-6 0 15,1 0-20-15,-6-2 0 0,3 0 0 0,-3-3 0 32,3-3-41-32,-3 0-12 0,-3-5-3 0,3 3-716 0,-3-3-143 0</inkml:trace>
  <inkml:trace contextRef="#ctx0" brushRef="#br0" timeOffset="33415.6212">22969 3667 2185 0,'0'0'48'0,"-6"11"9"0,3-1 3 0,-6 6 2 0,3-3-50 0,0 6-12 16,-6-1 0-16,3 4 0 0,-8-1 84 0,8 3 13 15,-6-1 3-15,0 4 1 0,0-3-37 0,-3 2-8 16,0-2-2-16,3 2 0 0,-2 1-26 0,-1-3-6 16,-3-1-1-16,6 1 0 0,-3-3-10 0,3 3-3 15,6-5 0-15,0-3 0 0,-6-3-8 0,7 0-11 16,5 0 3-16,0-2 0 16,0-6-16-16,3-5-4 0,0 0 0 0,6 8-790 15,5-5-158-15</inkml:trace>
  <inkml:trace contextRef="#ctx0" brushRef="#br0" timeOffset="33715.174">23082 3056 1549 0,'0'0'44'0,"6"3"9"0,6 2-42 0,-9 0-11 0,12 3 0 0,-6 5 0 16,3 1 95-16,3 7 17 0,2 0 3 0,4 5 1 16,0 11-7-16,6-5-1 0,-3 8 0 0,-3 0 0 15,8 2-17-15,-8 0-4 0,9 1-1 0,-9-1 0 0,0 0-29 0,-4 3-5 16,4 0-2-16,-9 0 0 0,0 3-28 0,-3-3-6 16,0 0 0-16,-9-3-1 0,0 3 10 0,0-3 3 15,-9 1 0-15,0-1 0 0,-6 3-28 0,-3 0 0 16,3 0 8-16,-2 0-8 15,-4-3-52-15,-6 1-13 0,-3-1-3 0,9-8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48:11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14834 11962 1735 0,'-12'-5'38'0,"9"5"8"0,3 0 2 0,-3 0 0 0,3 0-38 0,0 0-10 0,0 0 0 0,0 0 0 15,0 0 44-15,9 0 8 0,-3 0 0 0,3-3 1 16,3-2 24-16,-3-1 5 0,6-2 1 0,0 3 0 15,0-3-17-15,-1 3-3 0,4-3-1 0,-3 3 0 16,0-1-38-16,0 1-7 0,0 0-1 0,3 2-1 16,-1-2-15-16,1 2 0 0,0-2 0 0,3 2 0 15,-3-2-52-15,0 2-3 0,0-2-1 0,2 0-648 16,1-1-131-16</inkml:trace>
  <inkml:trace contextRef="#ctx0" brushRef="#br0" timeOffset="2510.1682">14813 11628 921 0,'-9'14'20'0,"9"-14"4"0,0 0 0 0,-9 5 4 0,3-2-28 0,6-3 0 15,-6 2 0-15,1-2 0 0,-4 0 91 0,9 0 13 16,0 0 2-16,-3 0 1 0,3 0 3 0,0 0 1 16,0 0 0-16,-3-2 0 0,0-1-14 0,3 3-2 15,0 0-1-15,0 0 0 0,0 0-24 0,0 0-5 16,0 0-1-16,6 5 0 0,3-2-9 0,-4 0-3 16,4 2 0-16,0-3 0 0,0 4-13 0,3-1-3 15,0 3-1-15,0-3 0 0,3-2-11 0,0 0-1 16,0 2-1-16,3-2 0 0,-7-1-7 0,7-2-2 15,3 0 0-15,-3 3 0 0,-3-3-3 0,3-3-1 16,0 1 0-16,-4-1 0 0,4 0-9 0,-6 1 10 0,3-4-10 16,-3 4 10-16,0-4-25 0,0 4-5 0,-3-4 0 0,0 1-787 31,3 2-157-31</inkml:trace>
  <inkml:trace contextRef="#ctx0" brushRef="#br0" timeOffset="3100.2187">15623 10665 1213 0,'3'14'26'0,"-3"-14"6"0,0 0 0 0,0 0 4 0,0 0-36 0,3 8 0 16,3 2 0-16,-6 3 0 0,3 3 77 0,-3 0 9 0,3 8 2 0,0 0 0 15,-3 5-25-15,3 3-5 0,0 2-1 0,3 3 0 16,-3 0 5-16,3 0 1 0,-1 3 0 0,1-1 0 16,-3 6-10-16,6 0-1 0,-6 8-1 0,3 0 0 15,0 0-16-15,-3 3-3 0,3-3-1 0,-3 2 0 16,0 3-5-16,0 1-1 0,0 1 0 0,0-1 0 15,-3-1-5-15,3-3 0 0,0-2-1 0,0 0 0 16,-6 0 0-16,3 3 0 0,3-6 0 0,0 0 0 16,0 1-3-16,0-6-1 0,-3-3 0 0,3-2 0 15,0-3-1-15,3-3 0 0,-3 3 0 0,3-3 0 16,-3-2-6-16,3 0-8 0,0-6 11 0,0 1-11 16,-3-1 15-16,2-2-4 0,1-3-1 0,-3-2 0 15,0-3-2-15,0 2 0 0,0-5 0 0,3 1 0 16,0-1-8-16,0-2 0 0,-3-4-10 0,0 1 10 15,6 0 0-15,-6-2-9 0,-3-6 9 0,6 0 0 16,-6 0-34-16,9-3-2 0,-3-2 0 0,0-1 0 16,0-7-109-16,0 0-23 0,3-3-4 0</inkml:trace>
  <inkml:trace contextRef="#ctx0" brushRef="#br0" timeOffset="3424.0197">15709 10692 1706 0,'0'0'48'0,"0"0"11"0,0 0-47 0,6 2-12 0,3-2 0 0,3 0 0 15,0 0 79-15,0-2 13 0,0-1 4 0,3 1 0 16,2-4-1-16,-2 1 0 0,3 2 0 0,0-2 0 16,0 2-53-16,-3-2-10 0,0 2-3 0,0 1 0 15,-1-1-29-15,1 0 0 0,0 3 0 0,0 0-716 16,-3 0-150-16</inkml:trace>
  <inkml:trace contextRef="#ctx0" brushRef="#br0" timeOffset="4170.8456">16212 10874 873 0,'0'0'24'0,"0"0"7"0,0-5-31 0,0 0 0 0,3 0 0 0,-3-1 0 0,0 6 80 0,3-5 9 15,0 0 3-15,-3 5 0 0,3-6-21 0,-3 1-4 16,0 5-1-16,0 0 0 0,0 0 1 0,0 0 0 16,0 0 0-16,0 0 0 0,0 0-9 0,0 0-2 15,6 3 0-15,-3 2 0 0,-3-5-5 0,3 5-2 16,-3 3 0-16,3-2 0 0,0 4-10 0,-3 1-3 15,3 7 0-15,3-2 0 0,-3 0-12 0,0 0-4 16,3 0 0-16,0 0 0 0,-3 2-7 0,3 1-1 16,-3-4-1-16,0 1 0 0,3 0-3 0,-3 3-8 15,3-3 12-15,-1 0-4 0,-2-1 5 0,3-1 1 16,0-4 0-16,-3 3 0 0,-3-2 3 0,3-3 1 16,-3-8 0-16,0 0 0 0,0 0 2 0,9 5 0 15,-9-5 0-15,0 0 0 0,12 3 7 0,-12-3 1 0,0 0 1 0,9 0 0 16,0-5-2-16,-3-3-1 0,-3 0 0 0,0-3 0 15,3 1-9-15,-3-6-1 0,0 0-1 0,3-3 0 16,-3-2 3-16,0 0 1 0,0 2 0 0,0 1 0 16,0-1-3-16,-3 1-1 0,3 2 0 0,0 0 0 15,0 0-15-15,0 3 8 0,-3 0-8 0,0 2 0 16,6-2 0-16,-3 5 0 0,-6 0-13 0,6 0 4 16,-1 0-31-16,1 3-7 0,0-3-1 0,-3 5 0 15,0-2-129-15,0 5-27 0,0 0-4 0,0 0-768 16</inkml:trace>
  <inkml:trace contextRef="#ctx0" brushRef="#br0" timeOffset="4594.4273">16641 11099 1396 0,'0'0'31'0,"0"0"6"0,0 0 2 0,0 0 0 0,0 0-31 0,0 0-8 16,0 0 0-16,0 0 0 0,3 6 75 0,-3-6 13 0,3 8 4 0,-3-8 0 15,0 7-12-15,0 1-1 0,3-2-1 0,-3 2 0 16,0 0-20-16,0-1-4 0,3 1-1 0,0 3 0 15,0 0-15-15,-3-1-3 0,0 1-1 0,0 2 0 16,3 3-10-16,-3-3-1 0,-3 3-1 0,3 0 0 16,3-3 2-16,-3 0 1 0,0 1 0 0,0-4 0 15,0 1-1-15,0-1-1 0,6-2 0 0,-6 0 0 16,0-8-2-16,6 5 0 0,0 3 0 0,2 0 0 16,-2-2 4-16,-6-6 1 0,12 0 0 0,0 0 0 15,0 0-8-15,0-3-2 0,-3-2 0 0,3 5 0 16,6-3-8-16,-6-2-8 0,-3-6 9 0,0 3-9 15,-1 3 8-15,4 2-8 0,-3-2 0 0,-9 5 0 16,0 0-20-16,0 0-9 0,15 3-3 0,-3-3-786 16,-12 0-158-16</inkml:trace>
  <inkml:trace contextRef="#ctx0" brushRef="#br0" timeOffset="5281.5251">16376 12065 1321 0,'-12'5'28'0,"12"-5"7"0,0 0 1 0,0 0 2 0,0 0-30 0,0 0-8 16,0 0 0-16,0 0 0 0,-3 6 72 0,0-1 12 15,0 0 4-15,3-5 0 0,0 8-28 0,3 3-4 16,0-1-2-16,0 1 0 0,0 2 1 0,0 0 0 15,3 3 0-15,0 0 0 0,-3 5-14 0,0 0-2 16,6-2-1-16,-3 2 0 0,0-2-7 0,0 2-2 16,3-3 0-16,-1 1 0 0,-2-1-4 0,3-2-1 15,-3 0 0-15,0-3 0 0,3 1 3 0,-3-7 0 0,0-1 0 16,0 2 0-16,-3 0 1 0,3-3 0 16,-6-5 0-16,3 5 0 0,-3-5 4 0,0 0 0 0,9 3 1 15,-9-3 0-15,0 0-5 0,6-5 0 0,0-1-1 0,0-2 0 16,-3-2-6-16,3 2-1 0,-3-5 0 0,0-3 0 15,3 0-4-15,-3-3 0 0,0 3-1 0,0-2 0 16,2-3-2-16,-2 2 0 0,0-2 0 0,0 3 0 16,0-1-13-16,0 3 8 0,0 0-8 0,0 3 0 15,-3 0 0-15,0 2 0 0,6 3-8 0,-3 0 8 32,0-2-49-32,0 2-3 0,3 3-1 0,-3-1 0 0,3-2-159 0,-6 8-31 15,0 0-6-15,0 0-2 0</inkml:trace>
  <inkml:trace contextRef="#ctx0" brushRef="#br0" timeOffset="5593.3697">16721 12433 1404 0,'6'8'31'0,"-3"0"6"0,-6 2 2 0,0-2 0 0,6 0-31 0,0 0-8 16,0 0 0-16,-3 3 0 0,-3-3 82 0,3 5 15 15,3 0 3-15,0 0 1 0,-3 0-17 0,3 6-4 16,0-3-1-16,3 2 0 0,-6 1-28 0,3-1-6 16,0 1-1-16,3-3 0 0,-3 2-19 0,0-2-4 15,-6 0-1-15,3-3 0 0,6 1-10 0,-3-1-2 0,-3-5-8 16,0 2 12-16,3-2-12 0,0-3 9 0,-3 1-9 0,0-6 8 15,-3 2-17-15,3-2-4 0,0 0-1 0,0 0 0 32,0 0-125-32,0 0-25 0,3-5-4 0</inkml:trace>
  <inkml:trace contextRef="#ctx0" brushRef="#br0" timeOffset="6040.5658">16778 12515 1598 0,'0'0'35'0,"0"0"7"0,0 0 2 0,0 0 1 0,0 0-36 0,0 0-9 0,3-8 0 0,0 0 0 0,-3 8 67 0,0 0 11 15,6-8 2-15,-3 0 1 16,0 0-18-16,3 0-4 0,0 0-1 0,2 0 0 16,-2 0-18-16,3 0-4 0,0 3-1 0,3 2 0 0,-3 1-11 15,0-1-3-15,0 3 0 0,-3 0 0 0,6 0-5 0,0 3-2 16,-3-1 0-16,-3 4 0 0,-6-6 2 0,6 2 1 15,-6-2 0-15,0 0 0 0,0 11 4 0,3 0 1 16,0-3 0-16,-1-1 0 0,-4 4-5 0,-1-3-1 16,0 3 0-16,3-1 0 0,-3 1-4 0,0 2-2 15,-6 0 0-15,3 0 0 0,0 1-10 0,0-1 0 16,-3-3 9-16,0 4-9 0,-3-4 0 0,6 1 9 16,0-3-9-16,-3 0 0 0,-3 0 9 0,3-3-9 0,9-5 0 15,0 0 9-15,-6 3-9 0,6-3 0 0,0 0 0 0,0 0 0 16,0 0 0-16,0 0 0 0,0 0 0 0,0 0 0 15,12 0 0-15,-3 0 0 0,-9 0 0 0,9 0 8 16,3 0-8-16,0 2 8 16,0 1-8-16,-3 0 8 0,0 2-8 0,3 0 10 0,3 0-10 0,-7 3 10 15,1-2-10-15,3 2 0 0,0-3 0 0,0 0 0 16,0 0 0-16,-3 1 0 0,3 2 0 0,0-6 0 31,3 1-94-31,-6 0-11 0,0-3-3 0,-4 2-611 0,7-2-122 0</inkml:trace>
  <inkml:trace contextRef="#ctx0" brushRef="#br0" timeOffset="7013.7688">17058 10565 1530 0,'0'0'43'0,"0"0"10"0,0 0-42 0,0 0-11 0,0 0 0 0,0 0 0 0,0 0 57 0,0 0 10 16,0 0 1-16,0 0 1 0,0 0-20 0,8 5-4 15,4 0-1-15,0 1 0 0,-3-1 4 0,0 0 0 16,6-2 0-16,3 2 0 0,0 3-18 0,0 0-3 16,-6 0-1-16,8 0 0 0,7 0-13 0,-9 0-2 15,-6 2-1-15,3 1 0 0,3-3 6 0,0 5 2 16,-7-2 0-16,1 2 0 0,-3 3-10 0,0-3-8 16,3 3 12-16,-6 2-12 0,0 4 12 0,0-1-12 15,3 0 12-15,0 3-12 0,-6 2 10 0,6 9-10 0,-6-6 8 16,6 0-8-16,0 0 8 0,-1 0-8 0,-5-2 8 15,3 2-8-15,0-3 0 0,-3 3 0 0,-3 3 8 0,3 0-8 16,0-1 0-16,-3 1 8 0,0 0-8 16,0 0 8-16,-3-6-8 0,3 6 0 15,3-3 9-15,0 0-9 0,-6 3 8 0,3-3-8 0,3-3 8 0,0 4-8 16,0-1 0-16,-3 2 9 0,0 4-9 0,3-1 0 16,3 1 0-16,-3-4 0 0,-3 4 0 0,3-6 0 15,0 0 0-15,3 0 0 0,-3 0 0 0,0 0 0 16,-3 0 8-16,6-2-8 0,0 5 0 0,0-1 0 15,-6 1 0-15,0-5 0 16,3-4 0-16,0 4 0 0,3-1 0 0,0-2 0 0,-3 0 0 0,3 2 0 16,3 1 12-16,-3 5-4 0,-6-3 0 0,0-3-8 15,5 1 11-15,-2-4-11 0,-6-1 10 0,3-4-10 16,0 1 24-16,3-1 0 0,-3 1-1 0,-5-1 0 16,-1-2 5-16,0 0 0 0,6 0 1 0,0-3 0 0,-6 3-5 15,3-3-2-15,3-2 0 0,0 2 0 0,0-3 0 0,-3 4 0 16,-3-4 0-16,3 1 0 0,0-1-6 0,0-2 0 15,-3 0-1-15,3 0 0 0,0 0-2 0,-3-2 0 16,0-1 0-16,0 0 0 0,-3-2-13 16,3-1 0-16,6-2 0 0,-6 6 0 0,0-4 0 0,0-2 0 15,6 0 0-15,0 0 0 16,0 0-33-16,0 0-3 0,-3-8-1 0,3 0-790 16,3-2-157-16</inkml:trace>
  <inkml:trace contextRef="#ctx0" brushRef="#br0" timeOffset="7769.3833">17980 11343 1256 0,'0'0'28'0,"0"0"5"0,0 0 2 0,0 0 0 0,-6 2-35 0,0 1 0 0,0 0 0 0,6-3 0 16,0 0 81-16,-6 2 10 0,1-2 1 0,5 0 1 16,0 0 5-16,0 0 1 0,-6-2 0 0,6 2 0 15,-6-3-9-15,6 3-2 0,-3-5 0 0,0-1 0 16,3 1-18-16,0 0-4 0,0-3-1 0,3 0 0 15,0 0-18-15,3 0-4 0,3 0-1 0,-4 0 0 16,4 0-19-16,0 3-4 0,0 2-1 0,3-2 0 16,0 5-18-16,0-3 0 0,0 3 8 0,0 3-8 15,0 0 0-15,3 2 0 0,-1 0 0 0,1 1 0 16,0-1 0-16,0 3 0 0,0 0 0 0,-3 0 0 16,0 0 0-16,-3 2 0 0,0 1 8 0,0 2-8 0,0 0 0 0,-7 0 0 15,-2 1 8-15,0-1-8 0,0 0 8 16,-2 3-8-16,-4-3 12 0,-3 3-12 0,3 0 12 0,0 0-4 15,-6 0 0-15,3 2-8 0,0-5 10 16,0 3-10-16,0-2 8 0,0-4-8 16,-3 1 9-16,6-1-9 0,-3-2 10 0,3-2-10 0,0-1 0 0,1 0 0 15,-1 0-8-15,6-5 8 16,0 0-37-16,0 0-1 0,0 0 0 0,0 0 0 16,0 0-162-16,0 0-33 0,0 8-7 0</inkml:trace>
  <inkml:trace contextRef="#ctx0" brushRef="#br0" timeOffset="8121.5765">18138 12054 1404 0,'0'0'31'0,"0"0"6"0,0 0 2 0,0 0 0 0,0 0-31 0,0 0-8 0,-3-2 0 0,3 2 0 15,-3-6 88-15,3 6 17 0,-3-2 3 0,0-3 1 16,0-1-55-16,3 6-11 0,-3-5-3 0,3 5 0 16,-3-5-6-16,3 5-2 0,0 0 0 0,0 0 0 15,0 0 18-15,0 0 3 0,-6 2 1 0,6-2 0 16,-3 6-21-16,3 2-4 0,-3-1-1 0,0 1 0 16,3-2-8-16,0 2-3 0,0-3 0 0,0 3 0 15,3-3-2-15,-3-5-1 0,0 0 0 0,3 5 0 0,-3-5 4 0,0 0 1 16,0 0 0-16,6 3 0 0,-6-3 10 0,6-3 3 15,3 1 0-15,-3-1 0 0,-3 1-13 0,-3 2-3 16,0 0 0-16,0 0 0 0,6-3-8 0,0-2-8 16,-6 5 12-16,0 0-12 15,3-3-80-15,0-2-24 0,-3 5-4 0,3-6-994 16</inkml:trace>
  <inkml:trace contextRef="#ctx0" brushRef="#br0" timeOffset="8761.5768">19528 11306 1508 0,'0'0'33'0,"6"-6"7"0,-3 1 2 0,0 0 0 0,3-3-34 0,-6 0-8 16,0 0 0-16,0 0 0 0,3 0 98 0,-3 0 18 15,0-2 3-15,-3-1 1 16,0 0-30-16,0 1-6 0,0-3 0 0,0 2-1 0,-3 0-15 0,-3 1-2 16,3-3-1-16,0 2 0 0,0-2-21 0,-3 2-5 15,0 1-1-15,1-1 0 0,-4 0-14 0,3 1-4 16,0-1 0-16,-3 3 0 0,3 0-20 0,0 3 9 15,-3 0-9-15,6 0 0 0,-3 2 9 0,3 3-9 0,0 3 0 0,0-1 9 16,0 3-9-16,3 1 0 0,-3 4 0 0,3 4-11 16,3 1 11-16,-2 1-12 0,-1 0 12 0,0 5-12 15,3 1 12-15,0 1 0 0,0 1-9 0,0 3 9 16,0-1 0-16,3 6 0 0,0-3-9 0,-1 3 9 16,1-1 0-16,0 1 0 0,0 0 0 0,3-3 0 15,-3 3 0-15,0-6 0 0,0 3 0 0,0-2 0 16,0-1 10-16,0-2-10 0,0 0 10 0,3 0-10 15,-6 0 12-15,3-6-4 0,3 1-8 0,-6-4 12 16,3-1-12-16,-3-4 0 0,3 1 0 0,0-3-10 16,-3 0-4-16,0-8-1 0,0 0 0 0,0 0 0 15,0 0-40-15,0 0-8 0,0 0-1 0,0-8-1 16,3 0-143-16,0-3-29 0,-6 3-6 16</inkml:trace>
  <inkml:trace contextRef="#ctx0" brushRef="#br0" timeOffset="9163.7244">19272 11581 1353 0,'0'0'29'16,"0"0"7"-16,0 0 0 0,0 0 4 0,0 0-32 0,0 0-8 0,0 0 0 0,0 0 0 0,0 0 84 0,0 0 16 15,0 0 4-15,6 0 0 0,3 0-36 0,-3 0-8 16,3-3 0-16,3 3-1 0,0-2-14 0,0-1-2 16,2 0-1-16,-2 3 0 0,3-2-8 0,0-1-2 15,0 0 0-15,0 1 0 0,0-1-14 0,3 3-3 16,-3 0-1-16,-1 0 0 0,-2 0-14 0,0 0 11 15,-3 3-11-15,3-1 10 0,0 1-10 0,0 0 8 16,-6 2-8-16,0 0 8 0,-6-5-8 0,3 8 10 16,0 3-10-16,-3-3 10 0,0 2 1 0,-3 1 0 15,3 2 0-15,-3 0 0 0,0 3 1 0,3-3 0 0,0 6 0 0,0-3 0 16,-3 0-12-16,3 0 10 0,0-3-10 0,3 0 10 16,3 0-10-16,0-2 0 0,3-3 0 0,-3-3 0 15,6 3 0-15,-4-5 0 0,-2-3 0 0,3 0 0 16,3 0 8-16,-3-3-8 0,3-2 8 0,0-1-8 15,-3-2 17-15,0 0-1 0,0-2-1 0,0-1 0 16,-3 1 2-16,0-3 1 0,-3 2 0 0,3 0 0 16,-6-2-5-16,3 5-1 0,-6-2 0 15,3-1 0-15,0 3-1 0,-3 0-1 0,0-2 0 0,-3 2 0 16,0 0-10-16,0 2 0 0,3-2 0 0,-3 1-11 16,0 1-31-16,3-2-6 0,3 3-2 0,-3 0 0 15,3-1-163-15,3-2-33 0,-3 8-6 16</inkml:trace>
  <inkml:trace contextRef="#ctx0" brushRef="#br0" timeOffset="9397.3345">19870 11734 1205 0,'0'11'34'0,"0"-3"8"0,3-3-34 0,-3 3-8 16,3 0 0-16,-3-3 0 0,3 3 126 0,-3-3 23 15,0-5 5-15,0 0 1 0,0 0-24 0,0 0-5 16,0 0-1-16,0 0 0 0,0 0-30 0,0 0-7 15,0-5 0-15,3-5-1 0,0-1-9 0,3 0-2 16,-3-4 0-16,3 1 0 0,3-2-20 0,-3 1-5 16,3-4-1-16,0 6 0 0,0 0-7 0,0-1-2 0,0 4 0 0,0-1 0 15,3 1-29-15,-4 2-12 0,4 0 11 0,0 2-11 32,-3 1-16-32,3 0-8 0,3 0-3 0,0 2-876 0,3 3-175 0</inkml:trace>
  <inkml:trace contextRef="#ctx0" brushRef="#br0" timeOffset="10181.7048">20823 11703 1602 0,'0'0'35'0,"0"0"7"0,0 0 2 0,0 0 1 0,0 0-36 0,0 0-9 0,0 0 0 0,3-6 0 16,-3-2 77-16,0 0 14 0,3 0 2 0,-3 0 1 16,0 1-21-16,-3-1-4 0,3-3-1 0,-3 0 0 15,-6 4-11-15,6-4-2 0,-3 3-1 0,0 0 0 16,-3 0-19-16,0 3-4 0,0 0-1 0,0-1 0 16,0 6-13-16,1-2-2 0,2-1-1 0,-3 3 0 15,0 0-3-15,0 3-1 0,0 2 0 0,0 0 0 16,3 0-10-16,-3 6 0 0,0 2 0 0,3 1 0 15,0-1 0-15,0 3 8 0,3 2-8 0,0 3 8 16,0-2-8-16,3-1-12 0,0-2 2 0,3 3 1 16,0-6 9-16,0 0 0 0,6 0-9 0,0-2 9 0,0 0 0 0,0-6 0 15,-3 0-9-15,6 0 9 0,0-5 0 0,0 0 0 16,-3-2 8-16,2-3-8 0,1-3 28 0,3-3-1 16,-3-5 0-16,0 0 0 0,3-2 1 0,-6-6 1 15,0 0 0-15,0 0 0 0,0-2 19 0,3-1 4 16,-3 1 1-16,-1-1 0 0,1 1-27 0,-6-3-6 15,0 0 0-15,0 0-1 0,0 0 1 0,-3-1 0 16,-6 1 0-16,3-2 0 0,3 4-20 0,-3-2 0 16,0 0-13-16,-3 5 5 0,3 0 16 0,0 6 4 15,1-1 1-15,-4 3 0 0,6 3-13 0,-3 3 0 0,3 2 0 16,-3-3 0 0,0 3-31-16,3 3 1 0,0 5 0 0,0 0 0 15,3-5-91-15,-3 5-19 0,0 0-3 0,0 0-1 16,6-3-37-16,2 6-8 0,-8-3-2 0,6 5-717 0</inkml:trace>
  <inkml:trace contextRef="#ctx0" brushRef="#br0" timeOffset="10416.9797">21213 11644 1549 0,'0'0'44'0,"0"0"9"0,0 0-42 0,0 0-11 16,0 0 0-16,0 0 0 0,0 0 140 0,0 0 25 16,0 0 6-16,0 0 1 0,0 0-42 0,0 0-8 15,0 0-2-15,0 0 0 0,0 0-57 0,0 0-12 16,0 0-3-16,3-5 0 0,-3 0-48 0,0-3-24 16,0 0 3-16,3-3 0 15,-3 1-136-15,3-6-27 0,0 0-6 0,0-5-794 16</inkml:trace>
  <inkml:trace contextRef="#ctx0" brushRef="#br0" timeOffset="10831.6951">21359 11324 111 0,'0'0'0'0,"6"3"0"0,3-1 0 0,-3 4 10 0,2-6-10 0,1 2 0 0,0-2 0 0,3-2 0 16,0-1 150-16,-3-2 28 0,0 0 6 0,0-1 0 15,3-2-19-15,-3-2-4 0,0 2-1 0,-3-3 0 16,3 1-7-16,-1-1-1 0,-5-2-1 0,3 0 0 16,-3 2-39-16,0-2-8 0,0 2-2 0,0-2 0 15,-3 2-31-15,-3-2-7 0,0 0 0 0,3 0-1 16,-3-1-16-16,0 4-3 0,-3-3-1 0,-2-1 0 16,2 4-20-16,0-1-4 0,-6 3-1 0,6 0 0 15,0 3-9-15,-3 0-1 0,0 2-8 0,3 0 12 16,0 3-12-16,0 6 8 0,0-4-8 0,0 4 0 15,3 2 0-15,0 2 0 0,0 1 0 0,0 2 0 16,0 3 0-16,0 0 0 0,0 2 0 0,3 6 0 16,-3 5 0-16,6-2 0 0,-3-1-13 0,3 3 4 0,3 0 9 0,-3 0 0 15,-3 1 0-15,3-9 0 16,0 5 0-16,0 1 0 0,0-1 0 0,3-2 0 0,-3 0 0 0,3 0-12 16,-3 2 12-16,3 3-12 0,0-2 12 0,0-1 0 15,-3 0 0-15,3-2 0 0,-3-3-8 0,3-2 8 16,0 0-8-16,0-6 8 15,-3 0-38-15,-3-2-2 0,3-4-1 0,0-1 0 16,-3-6-121-16,0 0-24 0,0 0-5 0</inkml:trace>
  <inkml:trace contextRef="#ctx0" brushRef="#br0" timeOffset="10990.6541">21278 11470 1422 0,'0'0'31'0,"0"0"6"0,6-3 2 0,3 3 1 0,-3 0-32 0,3 0-8 0,0 0 0 0,-9 0 0 16,0 0 38-16,12 0 6 0,3 0 0 0,0 0 1 16,0 0-45-16,-1 0 0 0,-2 0 0 0,3 0-468 15,0 0-92-15</inkml:trace>
  <inkml:trace contextRef="#ctx0" brushRef="#br0" timeOffset="11331.3832">21734 11224 1164 0,'9'-11'32'0,"-9"8"9"16,-3-5-33-16,0 1-8 0,0-1 0 0,0-3 0 0,0 0 84 0,0-2 14 15,0 3 3-15,-3 2 1 0,0-6-6 0,-3 4 0 16,0-1-1-16,0 1 0 0,0-1-27 0,0 3-6 16,0 3-1-16,0 0 0 0,3-1-7 0,-2 4-2 15,2-1 0-15,-3 3 0 0,3 5-28 16,0-2-7-16,0 5-1 0,3 0 0 0,-3 0-16 0,3 5 0 15,0 3 0-15,3 2 0 0,-3 1 0 0,3-1 0 16,0 4 0-16,0 1 0 0,0 4 12 0,3-1-12 16,0 3 12-16,0 1-12 0,3-4 16 0,0 6-3 15,-3-3-1-15,0-3 0 0,0 1-3 0,0-3-1 16,0 2 0-16,0-2 0 0,0 0-8 0,3-1 8 0,0-1-8 16,-4-1 8-16,1 0-8 0,0-3 0 0,3 1 9 15,-3-3-9-15,0-3 0 0,3 0 0 0,-3-2 0 0,0 0 0 31,0-6-33-31,0 3-5 0,-3-8-1 0,0 0 0 16,0 0-144-16,0 0-29 0,0 0-5 0</inkml:trace>
  <inkml:trace contextRef="#ctx0" brushRef="#br0" timeOffset="11830.9244">21567 11576 1332 0,'0'0'29'0,"0"0"7"0,0 0 0 0,0 0 1 0,6 2-29 0,-6-2-8 0,6 5 0 0,3-2 0 16,0 0 57-16,0-1 11 0,6 4 1 0,0-6 1 15,-4 2-25-15,4 1-5 0,0-3 0 0,-15 0-1 16,21-3-19-16,3 1-3 0,-6-1-1 0,0-2 0 16,-1-1 7-16,-2 1 1 0,0-3 0 0,-3 3 0 15,3-6 4-15,-3 3 2 0,-9 0 0 0,9 1 0 0,-3-1-4 0,-6 0-1 16,-3 0 0-16,6 0 0 0,-6 0-13 0,-3 0-2 16,0 0-1-16,0 3 0 0,0-1-1 0,-3 1 0 15,3 2 0-15,-6 1 0 0,3 2-8 0,6 0 0 16,-6 2 0-16,0 1 0 0,0 5 0 0,0 0 0 15,3 3-12-15,3 2 12 0,0 0-9 0,-3 0 9 16,0 3 0-16,6 0 0 0,0 0 0 0,0 2-8 16,0-2 8-16,3 0 0 0,0-3-12 0,3 1 0 15,-3-1 1-15,6 0 0 16,-3-2-36-16,3-1-7 0,2-2-2 0,-2 3 0 16,0-3-13-16,0-3-3 0,0 3-1 0,0-3 0 15,0 1 27-15,0-4 6 0,-3 1 0 0,3-1 1 0,-3 1 39 0,0 0 0 0,-4 2 0 16,1-5 0-16,0 3 21 0,-6-3 12 15,0 0 3-15,0 0 0 0,0 0 28 0,3-3 7 0,3 3 1 0,-6 0 0 16,0 0 7-16,3-11 1 0,0 4 1 0,-3-4 0 16,3 0-8-16,0-2-1 0,0 0-1 0,0-3 0 15,0 0 1-15,0 3 0 0,0-6 0 0,0 4 0 16,3-1-7-16,0-3-1 0,0 3 0 0,3 0 0 16,-6 3-16-16,6 0-3 0,0 2-1 0,3 1 0 15,-3-1-29-15,-1 3-7 0,1 3 0 0,0 0-8 16,-9 5 8-16,15-6-8 0,-3 1 0 0,3 2 0 15,3 1-112-15,-3-1-25 0,3 3-6 16,-1 0-1074-16</inkml:trace>
  <inkml:trace contextRef="#ctx0" brushRef="#br0" timeOffset="12744.2133">22344 11695 1429 0,'-6'2'40'0,"3"1"10"0,0 0-40 0,3-3-10 0,0 0 0 0,0 2 0 16,-3 1 75-16,3-3 13 0,3 5 2 0,0 0 1 16,-3-5-21-16,9 3-4 0,0 0-1 0,0-3 0 15,3 0-9-15,-12 0-3 0,12-3 0 0,0 0 0 0,2 1-5 0,-2-4-2 16,0 4 0-16,3-3 0 16,-3-3-12-16,0 0-2 0,0 0-1 0,0-3 0 0,-3 3-5 0,3-2-1 15,-6-1 0-15,5-2 0 0,-2 2-9 0,0-2-1 16,-3 2-1-16,-3 1 0 0,0-3-6 0,0 2 0 15,0-2-8-15,-3 5 12 0,-3-3-12 0,0 3 9 16,0 0-9-16,-3 3 8 0,0 0-8 0,0 0 0 16,-3 2 0-16,3 3 8 0,1 0-8 0,-4 3 0 15,3 2-10-15,0 3 10 0,-3 2-15 0,3 1 3 16,0-1 1-16,-3 4 0 0,6 2 11 0,0-1-13 16,-3-1 5-16,6 2 8 0,0-1-15 0,0-1 5 15,3-1 1-15,0 3 0 16,3-6-22-16,0 1-4 0,0-3-1 0,3 0 0 15,3-3-18-15,-3 0-4 0,0-2-1 0,5-3 0 16,-5-3-11-16,3-2-2 0,-3 2-1 0,3 1 0 16,0-3 21-16,-3 2 4 0,-3-2 0 0,3 2 1 0,-3 0 47 0,-3 3 0 0,6 0 0 0,-9 0 0 15,0 0 30-15,9 0 2 0,-3 6 1 0,-1-1 0 16,4-2 15-16,-6 2 4 0,-3-5 0 0,3 8 0 16,3-3-5-16,-6 0-1 0,0 3 0 0,0-2 0 15,0-1-4-15,0-5-1 0,0 0 0 0,0 3 0 16,0-1-3-16,0-2-1 0,0 0 0 0,0 0 0 15,9-2-1-15,-9-4 0 0,0 1 0 0,3 0 0 16,6-6-3-16,-6 3-1 0,3-2 0 0,0-1 0 16,3-5-19-16,-3 3-4 0,0-3-1 0,3 3 0 15,-3 0-8-15,3 2 0 0,-3 0 0 0,-3 3 0 0,0 0 0 16,3 3 0-16,-3 0 0 0,-3 5 0 0,0 0 0 16,0 0 0-16,0 0 0 0,5 3 0 0,1 2-8 0,-6 3 8 15,3 0 0-15,3 0 0 16,-6 0 0-16,0 2 0 0,6 1 0 0,-3-3 0 0,0 0 0 0,0 2 0 15,3-2 0-15,-6 0 8 0,3 0-20 0,3 0-5 16,0-5-1-16,-6-3 0 16,0 0-31-16,9 8-7 0,-3-8 0 0,3 0-1 15,3-3-135-15,-3-2-28 0,0 2-4 0,0-5-2 0</inkml:trace>
  <inkml:trace contextRef="#ctx0" brushRef="#br0" timeOffset="12992.6571">23026 11068 981 0,'0'0'28'0,"0"7"6"0,3 1-34 0,0 3 0 0,-3-3 0 0,0 8 0 16,5 0 144-16,-2 0 23 0,-3-1 4 0,0 7 1 16,3 4-55-16,-3 1-10 0,0 2-3 0,0 2 0 15,-3 1-40-15,3 0-8 0,-3 0-1 0,-2-3-1 16,5 0-14-16,0 0-4 0,-3 0 0 0,0 0 0 15,0-2-20-15,3-4-5 0,0 1-1 0,-3 0 0 16,0 0-10-16,0-3 12 0,6-2-12 0,-3-6 12 16,0 3-25-16,0-3-5 0,0-3-1 0,-3 1 0 15,3-3-132-15,0 0-26 0,0 0-6 0</inkml:trace>
  <inkml:trace contextRef="#ctx0" brushRef="#br0" timeOffset="13254.3208">22972 11586 1448 0,'0'0'41'0,"3"-3"9"0,3-2-40 0,3 3-10 16,-3-4 0-16,0 4 0 0,6-1 121 0,-3-2 23 15,0-1 4-15,5 4 0 0,1 2-64 0,0-6-12 16,0 4-4-16,-3 2 0 0,0 0-31 0,3 0-6 16,-3 2-2-16,0 4 0 0,-1-1-9 0,-2 3-1 15,0-3-1-15,0 8 0 0,0-2-2 0,-6 0-1 16,6 2 0-16,-6 0 0 0,-3 0-2 0,0 1 0 15,0 1 0-15,0-1 0 0,0-4 4 0,-3 3 1 0,3-2 0 16,0-3 0-16,-3 0-6 0,-3-3-2 0,6-5 0 0,0 0 0 16,0 0-22-16,0 0-5 0,0 0-1 0,9-5 0 31,-6-3-126-31,0 0-24 0,0-5-6 0,0 2-457 0,-3-5-91 0</inkml:trace>
  <inkml:trace contextRef="#ctx0" brushRef="#br0" timeOffset="13676.5939">23436 11554 1897 0,'0'0'41'0,"0"0"9"0,0 0 2 0,0 0 2 0,0 0-43 0,0-2-11 0,0-4 0 0,-3 1 0 0,-3 2 84 15,6-2 14-15,-3 0 3 0,0 2 1 0,0 3-45 0,-2-2-9 16,-1 2-1-16,0 0-1 0,3 5-18 0,-9 0-4 16,9 0-1-16,-3 6 0 0,0-3-9 0,0 5-2 15,-3 0 0-15,3 1 0 0,3-1-2 0,0 0-1 16,0 3 0-16,-3-3 0 0,6 0-9 0,0 1 0 16,0-4 9-16,6 1-9 0,-3-1 0 0,0-4 9 15,3-1-9-15,-3-2 0 0,6-1 8 0,-3-7-8 16,0 0 0-16,3-3 0 0,0 0 0 0,-3 0 0 0,0-3 0 0,-6 3 0 15,8 0 0-15,-5 1 0 0,0 1 0 16,0 1-12-16,0 0 12 0,-3 5 0 0,0 0 0 0,0 0-9 16,0 0 9-16,0 0 0 0,0 0-9 0,0 0 9 15,0 0-9-15,0 0 9 0,0 8-12 0,0 0 12 16,9-1-11-16,-9-1 11 0,6 2-10 16,0-3 10-16,0 0-20 0,3-2 1 0,-3 0 1 0,3-3 0 31,0 0-37-31,3 0-7 0,-3-6-2 0,3 1-630 0,-3 0-126 0</inkml:trace>
  <inkml:trace contextRef="#ctx0" brushRef="#br0" timeOffset="13916.994">23740 11179 1288 0,'6'-14'28'0,"-6"14"7"15,0-5 1-15,-6 2 0 0,6 3-36 0,0 0 0 0,0 0 0 0,0 0 0 0,0 8 47 0,-9 0 2 16,6 6 1-16,-3 1 0 0,3 4 39 0,-6 5 8 15,0 2 2-15,9 6 0 0,-3 0 6 0,-6 2 2 16,6 3 0-16,-3-2 0 0,6-4-22 0,0 4-4 16,0-4-1-16,9 1 0 0,-3 0-48 0,0-3-11 15,3-2-1-15,3-1-1 0,-3-5-19 0,0 0 0 16,9-5 0-16,-3 0 0 16,-6-5-24-16,8-3-1 0,-5 2-1 0,6-5 0 15,-6-2-22-15,0 0-4 0,3-3 0 0,-3-3-647 16,-3 0-129-16</inkml:trace>
  <inkml:trace contextRef="#ctx0" brushRef="#br0" timeOffset="14817.1446">21058 11224 2408 0,'0'0'53'0,"0"0"11"0,0 0 3 0,0 0 0 0,0 0-54 0,0 0-13 0,0 0 0 0,0 0 0 16,0 0 0-16,0 0 8 0,0 0-8 0,0 0-712 15,0 0-147-15</inkml:trace>
  <inkml:trace contextRef="#ctx0" brushRef="#br0" timeOffset="15627.9444">21118 12671 1288 0,'0'0'28'0,"0"0"7"0,0 0 1 0,6 5 0 0,-1-2-36 0,-5-3 0 0,6 5 0 0,-6-5 0 15,0 0 88-15,6 3 10 0,-6-3 2 0,6 2 1 16,-6-2 1-16,9-2 0 0,-3 2 0 0,-6 0 0 16,6-8-36-16,-3 3-7 0,0-3-2 0,-3 2 0 15,0-2-14-15,-3 0-3 0,3 1-1 0,-3-1 0 16,0 0-14-16,0 0-2 0,-3 2-1 0,0 1 0 16,0-3-13-16,-3 0-9 0,1 0 12 0,-4 6-12 15,3-1 8-15,0 3-8 0,-3 0 0 0,0 3 0 16,3 2 0-16,-3 6 0 0,3-1 0 0,0 3-9 15,0 1-1-15,0 1 0 0,3 4 0 0,0 2 0 16,6 0 10-16,0 0-10 0,0 1 10 0,3-1-10 0,3-3 10 0,-3-2 0 16,6 0-9-16,0 0 9 0,0-3 0 0,3-2 0 15,0-3 0-15,0 0 0 0,0-3 0 0,0-2 0 16,3-3 0-16,-1-3 0 16,1-2 0-16,-3-1 15 0,3-7-4 0,0 0-1 0,0-3 6 0,-3 0 0 15,0-2 1-15,3-4 0 0,2-1-5 0,-5-1 0 16,-6-3-1-16,0 1 0 0,0-1-3 0,3-2-8 15,-3 3 12-15,0-6-4 0,3 0-8 0,-3 1 10 16,-3-1-10-16,0-3 10 0,-3 4-10 0,3-1 0 16,-3 3 0-16,3 0 0 0,-3 0 0 0,0 5 8 0,-3 3-8 15,6 2 0-15,0 3 0 0,-3 6 0 0,0-1 0 16,-3 6-11-16,3 0-1 0,0 5-1 0,0 0 0 0,0 0 0 16,3 5-3-16,-3 8 0 0,0 0 0 0,0 3 0 15,0 3 16-15,3 2-9 0,0 3 9 0,0-1-8 16,-3 1 8-16,6 0 0 0,-3 3 0 0,0-4 0 15,3 4 0-15,0-1 0 0,-3 1 0 0,3-1 0 16,2-2 0-16,-2-3 0 0,0 0 0 0,0-2 0 31,3-1-34-31,0-2-2 0,-3-2 0 0,3-1 0 16,0-5-120-16,0 0-24 0,0-3-4 0,-3-2-390 0,-6-3-78 0</inkml:trace>
  <inkml:trace contextRef="#ctx0" brushRef="#br0" timeOffset="16017.0149">21567 12676 1335 0,'0'0'29'0,"0"0"7"0,0 11 0 16,0-3 2-16,0 0-30 0,0 0-8 0,3-3 0 0,-3 3 0 0,0-3 76 0,0-5 13 16,0 0 3-16,0 0 1 0,0 0-19 0,0 0-4 15,0 0-1-15,0 0 0 0,0 0 19 0,0 0 3 16,0 0 1-16,0 0 0 0,0-3-38 0,-3-4-7 16,0 1-2-16,3-2 0 0,0 0-4 0,0-2-1 15,3-1 0-15,-3 1 0 0,0-1 4 0,3 0 0 16,0-2 0-16,3 3 0 0,-3-4-44 0,0 4 0 15,0-1 0-15,0 3 0 0,3 0 0 0,0 0 0 16,0 0 0-16,-3 3 8 0,3-3-8 0,0 3 0 16,3 2 0-16,-4 1 0 0,1-1-15 0,3 0-8 15,-3 1-1-15,3-1-1 16,0 0-2-16,0 3 0 0,0 0 0 0,3-2 0 16,3-1-13-16,-6 3-2 0,-3-2-1 0,-6 2 0 15,12 0 7-15,-12 0 2 0,12 2 0 0,-1 3 0 0,1 1 14 0,-12-6 2 0,9 8 1 0,0 0 0 16,0 2 17-16,0 3-10 0,-6 1 10 0,3-1-8 15,0 3 8-15,-3 0 0 0,3 2 0 0,-3-2 0 16,-3 0 0-16,6 0 8 0,-3 2-8 0,-3-4 11 16,0-1 3-16,3 0 1 0,-3 0 0 0,0-2 0 15,0-3-4-15,0 0-1 0,-3-3 0 0,6 3 0 16,-3-5-10-16,0-3 0 0,0 0 0 0,0 0-683 16,0 0-129-16</inkml:trace>
  <inkml:trace contextRef="#ctx0" brushRef="#br0" timeOffset="16633.6954">21903 12443 849 0,'3'3'18'0,"-3"-3"4"0,0 0 1 0,0 0 2 0,0 0-25 0,0 0 0 16,0 0 0-16,6 5 0 0,0 1 19 0,-3 2-2 15,-3-8 0-15,9 7 0 0,0 1 3 0,-3 3 0 16,0-3 0-16,0 3 0 0,3 2 14 0,-3 0 3 15,0 0 1-15,0 3 0 0,-3 0 10 0,3-3 3 16,0 0 0-16,-3 3 0 0,3 0 21 0,-3 0 5 16,3-5 1-16,-1 2 0 0,1 0-15 0,-3-2-3 15,0-1-1-15,3-2 0 0,-3-3-20 0,-3-5-4 16,3 6-1-16,-3-6 0 0,0 0 7 0,0 0 2 0,0 0 0 0,0 0 0 16,0 0 6-16,6 0 2 0,-3-3 0 0,-3 3 0 15,0-10-17-15,3 2-3 0,0-3-1 0,0 0 0 16,-3 1-7-16,3-3-2 0,-3-1 0 0,3-1 0 15,-3 1-8-15,0-2-1 0,0 3-1 0,3 0 0 16,-3 0-11-16,0 2 0 0,0 1 0 0,0 2 0 16,3 0 0-16,0 2 0 0,3 4 0 0,-6 2 8 31,0 0-33-31,6 0-7 0,3 2-2 0,-3 4 0 0,3-1 34 0,0 0 0 0,0 3 0 0,0 0 0 16,2-3 0-16,-2 3 0 0,0 0 0 0,3 0 0 15,6-5-12-15,-9 2 12 0,-9-5-12 0,15 5 12 16,3-2 0-16,-6-3 0 0,0 0 8 0,-1 0-8 15,1-8 0-15,0 3 8 0,-6-3-8 0,0 3 0 16,3-6 12-16,-3 0-1 0,3-2 0 0,-6 0 0 0,0 2-11 16,0 1 0-16,-3-3 0 0,0 2 0 0,0 0 0 0,-3 4 0 15,0-1 0-15,-3 2 0 0,3-2-10 0,-6 3 10 16,0 0-13-16,9 5 5 0,0 0 8 0,-12 2-13 16,0 4 5-16,0-1 8 0,4 6 0 0,2-1 0 15,-3 1 0-15,0 2 0 0,3 6 10 0,0-4 10 16,6 4 1-16,-3-1 1 0,3 1 4 0,3-1 1 15,3 1 0-15,0 0 0 0,3-4-8 0,0 1-2 16,-1-3 0-16,4 1 0 0,3-4-9 0,-3 1-8 16,0-6 9-16,6 0-9 0,-3 1 0 0,0-4 8 15,-3-2-8-15,0 0 0 16,-4 0-19-16,1-2-6 0,0-1-2 0,-9 3-730 16,0 0-147-16</inkml:trace>
  <inkml:trace contextRef="#ctx0" brushRef="#br0" timeOffset="16800.6836">21793 12242 2595 0,'-6'0'57'0,"6"0"12"0,0 0 3 0,-9 3 0 0,9-3-57 0,0 0-15 0,0 0 0 0,-9 5-766 16,4 3-156-16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50:0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18552 13756 817 0,'0'0'23'0,"-6"5"5"0,3-2-28 0,-3 2 0 0,3 0 0 0,3-5 0 16,-3 6 61-16,3-6 7 0,0 0 0 0,0 0 1 15,0 0 12-15,0 0 3 0,0 0 0 0,0 0 0 16,0 0 4-16,0 0 2 0,0 0 0 0,0 0 0 16,9-3-14-16,-3 3-2 0,3 0-1 0,0 0 0 0,0 0-33 0,0 0-8 15,-1 0 0-15,4 0-1 0,-3 0-11 0,3 0-3 16,0 0 0-16,0 3 0 0,3-3-4 0,0 2-1 16,-3-2 0-16,6 0 0 0,-4 3 9 0,4-3 2 15,0 0 0-15,0 0 0 0,3 0-4 0,-3 0-1 16,3-3 0-16,-4 3 0 0,1 0-2 0,0-2 0 15,-3 2 0-15,0-3 0 0,0 3-8 0,0-3-8 16,0 3 12-16,-1-2-12 0,1 2 0 0,3-3 0 16,-3 3 0-16,3 0 0 0,0 0 0 0,0 3 10 0,0-3-10 0,-1 0 12 15,4 0-12-15,-3 0 0 0,3 0 0 0,0 0 0 16,-3 0 0-16,2 0 0 0,1 0 0 0,0 0 8 16,-3-3-8-16,0 3 0 0,0 0 9 15,-3-3-9-15,-1 3 11 0,1-2-3 0,-3 2 0 0,3 0 0 16,0 0 1-16,0 0 0 0,0 2 0 0,0 1 0 15,0-3-9-15,2 3 10 0,4-1-10 0,-3 1 10 16,0-3-10-16,3 3 0 0,0-1 0 0,2 1 0 16,1-1 0-16,0 1 8 0,0-3-8 0,0 3 0 15,-1-1 0-15,1-2 0 0,-3 3 0 0,-3-3 0 16,3 0 0-16,-3 0 8 0,0-3-8 0,2 3 0 16,-2 0 0-16,3 0 0 0,3 0 0 0,-6 0 0 15,9 3 0-15,-4-3 0 0,4 3 0 0,-3-3 0 16,6 2 0-16,-3 1 0 0,-4 0 8 0,10-1-8 0,0 1 0 15,-3 0 0-15,-4-1 0 0,4 1 0 0,-6-1 0 16,3 1 0-16,0-3 0 0,-4 3 8 0,4-3-8 0,0 2 0 16,0-2 0-16,2-2 0 0,1 2 0 0,0 0 0 15,-3-3 0-15,0 3 0 0,-1-3 0 0,-2 1 0 16,3 2 0-16,-3-3 0 0,3 1 0 0,-1-1 8 16,1 0-8-16,-3 3 0 0,3-2 0 0,0-1 0 15,-1 3 0-15,4-3 0 0,-3 3 0 0,0-2 0 16,-1-1 0-16,1 0 0 0,0 3 0 0,0 0 0 15,-3 0 0-15,2-2 0 0,1-1 0 0,3 3 0 16,-6-3 0-16,6 1 0 0,2 2 0 0,-2-3 0 16,0 3 0-16,0 0 0 0,-1 0 0 0,1 0 0 15,0 0 0-15,-3 0 0 0,-1-2 0 0,1 2 0 0,0 0 0 0,3 0 0 16,0 0 0-16,2 0 0 0,-5 0 0 0,6-3 0 16,-3 3 0-16,-1 0 0 0,1 0 0 0,3 0 0 15,-3-3 0-15,-1 3 0 0,1 0 0 0,-3 0 0 16,3 3 0-16,-3-3 0 0,2 0 0 0,-2 0 0 15,0 3 0-15,6-3 0 0,-1 0 0 0,1 0 0 16,-3 0 0-16,3 0 0 0,-1-3 0 0,1 3 0 16,0 0 0-16,-3 0 0 0,-4-3 0 0,4 3 0 15,-3-2 0-15,0-1 0 0,3 3 0 0,-1-3 0 16,4 3 0-16,-6-2 0 0,0 2 0 0,-1 0 0 16,1 0 0-16,-3 0 0 0,3 0 0 0,-6 0 0 15,2 0 0-15,1 0 8 0,-3-3-8 0,3 0 0 16,-3 3 0-16,0-2 0 0,2 4 0 0,-2-2 0 15,3-2 0-15,0 2 0 0,0-3 0 0,-4 3 0 16,4-3 0-16,-3 3 0 0,0-2 0 0,3-1 0 0,0 3 0 0,-1-3 0 16,-2 3 0-16,0-2 0 0,3 2 0 0,-3-3 0 15,0 1 0-15,-1-1 8 0,1 3-8 0,-3-3 0 16,-3 3 0-16,6 0 8 0,-3 0-8 0,-6 0 0 16,8 0 9-16,-2 0-9 0,0 3 0 0,-3 0 8 15,6-1-8-15,-3-2 0 0,0 3 0 0,-1-1 0 16,1 1 0-16,0 0 8 0,0-1-8 0,3-2 0 15,-3 3 0-15,-3 0 0 0,5-3 0 0,1 2 0 16,-6-2 0-16,0 0 8 0,3 3-8 0,0-3 0 16,-3 3 8-16,2-3-8 0,-5 0 0 0,9 0 9 0,-12 0-9 0,12 2 0 15,-6 1 9-15,0-3-9 0,6 3 0 0,-7-1 9 16,4 1-9-16,-3-3 0 0,3 0 0 0,-3 0 8 16,-3 3-8-16,6-1 0 0,0-2 0 0,-4 0 0 15,7 0 0-15,-3 0 0 0,3 3 0 0,0-3 0 16,-3 2 0-16,3-2 0 0,-10 0 0 0,10 0 0 15,-3 0 0-15,-6 0 0 0,9 0 0 0,-3-2 0 16,0 2 0-16,-4 0 0 0,4 0 0 0,0-3 0 16,-3 3 0-16,6 0 8 0,-3 0-8 0,-6-2 0 15,6-1 8-15,-7 3-8 0,7 0 0 0,0 0 8 16,-3 0 3-16,3 0 0 0,-6 0 0 0,9 0 0 16,-6 0 1-16,-1 0 1 0,4 0 0 0,-3 0 0 15,3 0-4-15,-6 0-1 0,3 0 0 0,-3 0 0 16,0 0 2-16,0 0 0 0,5 0 0 0,-5 0 0 15,-3 3-10-15,3-3 0 0,6 0 9 0,-6 0-9 16,3 0 0-16,0 0 9 0,-3 0-9 0,5 0 0 0,-5-3 8 0,6 3-8 16,-6-3 0-16,9-2 0 0,0 2 0 0,-3-2 0 15,2 0 0-15,-8 2 0 16,6-2-96-16,3-1-19 0,0 4-4 0</inkml:trace>
  <inkml:trace contextRef="#ctx0" brushRef="#br0" timeOffset="2483.7262">192 14716 1591 0,'-12'0'35'0,"9"0"7"0,-5 0 2 0,8-3 0 0,0 3-35 0,0 0-9 0,0 0 0 0,0 0 0 16,0 0 31-16,0 0 4 0,0 0 1 0,0 0 0 15,0 0-28-15,3 0-8 0,5-2 0 0,1-1 0 16,0 1 0-16,0-1 0 0,3-2 0 0,-3 2 0 16,3-2 0-16,0 2 0 0,6-2 0 0,-6-1 0 15,6 1 14-15,2 0-4 0,-2 0-1 0,3-1 0 16,0 1 3-16,3 0 0 0,2-1 0 0,-5 1 0 0,3 0-12 0,3 0 12 16,-6-1-12-16,-3 1 12 0,2 2-12 0,1-2 8 15,-6 5-8-15,6-3 8 0,-3 1-8 16,0-1 0-16,3 3 0 0,-1 0 0 0,1-3 0 0,6 3 0 15,-3-2 0-15,3 2 0 0,-7 0 0 0,7-3 0 16,3 0 0-16,-3 1 0 0,3 2 0 0,-7 0 0 16,4 0 0-16,-9 0 0 0,3 0 0 0,3 0 8 15,-3 2-8-15,-1-2 8 0,1 3 7 0,0 0 1 16,0-3 0-16,-3 2 0 0,9-2 0 0,-7 3 0 16,4-3 0-16,3 0 0 0,-3 0-1 0,3 0 0 0,-4 0 0 15,13 0 0-15,-6 0-4 0,3-3-1 0,-4 1 0 0,-5 2 0 16,3-3-10-16,-3 0 8 0,6-2-8 0,-4 3 8 15,1 2-8-15,-3-3 0 0,3 0 9 0,-3 1-9 16,2 2 0-16,1-3 8 0,0 3-8 0,-3-3 0 16,2 3 0-16,-2-2 8 0,0-1-8 0,0 3 0 15,0-3 11-15,0 1-3 0,-1-1 0 0,1-2 0 16,3 2 1-16,-3 1 0 0,3-4 0 0,2 4 0 16,4-4 5-16,-3 4 1 0,0-4 0 0,-1 1 0 15,-2 0-15-15,3 2 8 0,-3 0-8 0,0-2 0 16,-1 0 12-16,1 2-3 0,3-2-1 0,-6 5 0 15,2-5-8-15,-2 2 0 0,3 0 0 0,-3 3 0 16,3-2 0-16,-7-1 0 0,10 3 0 0,-6-3 0 16,3 3 0-16,-3 0 0 0,2 0 0 0,-2 0 0 15,-3 0 0-15,0 0 0 0,0 3 0 0,3 0 0 16,-4-3 0-16,1 2 8 0,0-2 2 0,0 0 0 0,3 0-10 16,-3 3 0-16,2 0 0 0,-2-3 8 0,0 0-8 0,6 2 8 15,-3 1-8-15,2-3 8 0,-2 3-8 0,3-3 0 16,0 0 0-16,-3 0 0 0,-1 2 0 0,1 1 0 15,-3 0 0-15,0-1 0 0,0-2 0 0,0 5 0 16,2-2 0-16,-2-3 0 0,0 5 0 0,0-5 0 16,-3 3 0-16,0 0 0 0,0-1 0 0,2 1 0 15,1 0 0-15,0-1 0 0,-3 1 0 0,3-3 0 16,0 3 0-16,-1-3 0 0,-2 2 0 0,0 1 12 16,0-3-12-16,3 3 12 0,-6-1-2 0,3 1 0 0,-1-3 0 15,1 0 0-15,-3 2 5 0,3 1 1 0,-3-3 0 16,0 0 0-16,6 0 1 0,-4 0 1 15,-2 0 0-15,3 3 0 0,0-3-18 0,3 0 0 0,-3-3 8 0,3 3-8 16,2 0 0-16,-2-3 0 0,3 1 0 0,0 2 0 16,-3-3 0-16,0-2 0 0,2 0 0 0,-2 2 0 15,3-2 0-15,-3 2 0 0,0 0 0 0,-3-2 0 16,2 2 0-16,1-2 0 0,-3 2 0 0,3 1 0 16,0-1 0-16,-3 3-16 0,-1-2 4 0,1 2 0 15,0-3 12-15,3 3 16 0,-1471 0-3 0,2936 0-1 16,-1471 5-12-16,5-5 0 0,-2 3 0 0,0-1 0 15,0 1 0-15,0 0 0 0,0-1 0 0,-3 1 0 16,3 2 0-16,-4-2 0 0,4 0 0 0,0-1 0 16,-3 1 0-16,0 0-16 0,0-1 3 0,0 1 1 15,0 0 12-15,-1-1 16 0,1 1-3 0,0-1-1 16,3 1-12-16,-3 2 0 0,0-2 0 0,-6 0 0 0,3 2 0 16,0-2 0-16,2 2 0 0,1 0 0 0,0 0 0 0,0 1 0 15,0-4 0-15,0 1 0 0,3 0 0 16,-6 2-12-16,2-2 12 0,-2-1-13 0,3 1 13 0,0 2 0 15,-3-5 0-15,0 6 0 0,0-6 0 0,3 2 0 16,0 1 0-16,-3-1 0 0,-4-2 0 0,4 3 0 16,0-3 8-16,3 3-8 0,-3-3 13 0,0 0-1 15,0 0 0-15,0 0 0 0,0 0-12 0,0 0 0 16,2 0 0-16,1 0-10 0,-3 0 10 0,-3 0 0 16,3 0 0-16,-3 0 8 0,6 0-8 0,-3 0 9 15,-3 0-9-15,3 0 10 0,-3 0-10 0,3 0 8 0,-4 0-8 16,-8 0 8-16,12 0-8 0,3 0 8 0,-3 0-8 0,0 0 8 15,0-3 0-15,-3 3 0 0,0-3 0 0,3 3 0 16,-3 0-8-16,0-2 0 0,-9 2 0 0,11 0 0 16,-2-3 8-16,0 3 0 0,0 0 0 0,-3 0 0 15,3-2-8-15,-3 2 0 0,-6 0 0 0,0 0 0 16,9 0 0-16,0-3 12 0,0 3-2 0,-3 0 0 16,3-3 8-16,-3 3 2 0,3 0 0 0,0-2 0 15,0 2-20-15,-1-3 0 0,1 0 0 0,3 1 0 16,-3-1 0-16,0 3 0 0,0-3 0 0,3-2 0 15,-3 2 10-15,3 1-2 0,-3-4 0 0,-9 6 0 16,12-2-8-16,3-1-12 0,-4-2 2 0,-11 5 1 16,15-5 9-16,0 2 0 0,0 0 8 0,0 1-8 15,-3-1 0-15,3-2 8 0,-3 2-8 0,0 0 0 16,2 1 0-16,-2-1 0 0,0 1 0 0,-3-1 0 0,3 0 0 16,0 1 0-16,-3 2 0 0,0-3-8 0,0 3 8 0,0-3 0 15,0 1 8-15,0 2-8 0,-9 0 0 0,6 0 0 16,2 0 0-16,-8 0-8 0,9 0 8 0,0 0 0 15,0 0 10-15,-3 0-10 0,3 0 0 0,-3 0 0 16,3 0 0-16,-3 2 0 0,3-2 0 0,-3 3 0 16,0-3 0-16,0 3 0 0,3-1 8 0,0 1-8 15,0-3 11-15,-3 3-11 0,2-1 0 0,1 1 0 16,-3-3 0-16,3 2 0 0,-3 1 0 0,3-3 0 16,-3 0 0-16,0 0 0 0,0 3 0 0,0-3 0 15,0 2 0-15,3 1 10 0,-6-3-10 0,-3 0 0 16,0 0 0-16,6 3 0 0,0-1 0 0,-6-2 0 15,0 0 0-15,0 0 0 0,9 3 0 0,0 0 0 0,-1-3 0 16,-8 0 0-16,0 0 0 0,15 0 0 0,-3 0 0 0,0-3 0 16,0 3-12-16,0-3 1 0,0 3 1 0,0-2-800 15,3-1-160-15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36:16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6074 7075 1638 0,'0'0'36'0,"0"0"7"0,0 0 1 0,0 0 3 0,0 0-38 0,-6 0-9 0,0 3 0 0,6-3 0 15,0 0 29-15,-3-6 4 0,-3 1 1 0,3 0 0 16,-3-1 11-16,3-1 3 0,0-1 0 0,3-3 0 15,-6 0-7-15,3-2-1 0,0 0 0 0,3-3 0 16,-3 0-6-16,0 0-2 0,0-2 0 0,1-1 0 16,2-2-11-16,-3-3-2 0,0 3-1 0,0 0 0 15,0-3-2-15,3 3 0 0,0 0 0 0,-3 0 0 0,3 2-4 0,0 1-2 16,0 4 0-16,3 1 0 0,-3 3-10 0,3 2 8 16,-3 2-8-16,3 4 8 0,3-4 0 0,-6 6-8 15,5 3 12-15,7 2-4 0,-3-2-8 0,0 2 10 16,0 3-10-16,3-2 10 0,0-1-10 0,-3 3 0 15,3 0 0-15,-3-3 0 0,3-2 0 0,-3 2 0 16,2-2 0-16,-2-1 0 0,0-4 0 0,6 2-17 16,-6-6 4-16,3-2 1 0,-3 0 36 0,0-2 7 15,0-3 1-15,0-3 1 0,0-5-20 0,-3-3-4 16,-6-3-1-16,6 1 0 0,0-9 13 0,-3 1 3 0,0 0 0 16,-1-3 0-16,-2 0 4 0,3-3 0 0,-6 3 1 0,3 0 0 15,-2 0-9-15,2 2-3 0,0-2 0 0,-3 6 0 16,0 1-17-16,0 1 10 0,0 6-10 0,3 1 8 15,0 4-8-15,-3 2 0 0,0 3 0 0,0 2 0 32,3 3-23-32,0 3-6 0,-3 0-2 0,3 5-773 15,0 0-156-15</inkml:trace>
  <inkml:trace contextRef="#ctx0" brushRef="#br0" timeOffset="1201.1099">5738 5022 824 0,'0'-13'23'0,"-3"7"6"0,3-2-29 0,-3-2 0 16,0-1 0-16,0-2 0 0,0 2 49 0,3-2 4 15,-3-3 1-15,0 3 0 0,0-3 15 0,3 0 3 16,-6-2 1-16,6-1 0 0,-3 1 10 0,3 2 1 0,0-3 1 0,0 1 0 16,-3 5-21-16,3-1-5 0,0 1-1 0,0 5 0 15,0 3-14-15,0 5-4 0,-3-5 0 0,3 2 0 16,0 3 0-16,0 0-1 0,0 0 0 15,0 8 0-15,3 5-16 0,-3 3-3 0,0 3-1 0,0 2 0 16,3 0-4-16,0 5-1 0,0 3 0 16,0 3 0-16,-3 3 6 0,3-1 2 0,3 3 0 0,-3 0 0 15,0 0 8-15,0 3 2 0,3-1 0 0,-3-4 0 16,0 2-8-16,0-3-2 0,0-2 0 0,3 0 0 16,-6-6-11-16,3 3-3 0,2-5 0 0,-2 0 0 15,3-6 4-15,-3-2 0 0,3 0 0 0,-3-3 0 16,-3-5-12-16,0-8-9 0,0 0 9 0,0 0-13 15,0-5 13-15,0 5 0 0,3-8 0 0,3-8 0 16,-6 0 0-16,3-2 10 0,-3-1-2 0,0-2 0 16,3-5 0-16,-6 2 0 0,0-3 0 0,0 1 0 15,0-3-8-15,0 0 0 0,-3 0 9 0,3 0-9 16,-3 2 8-16,0 1-8 0,-2-3 8 0,2 2-8 0,-6 1 8 16,6-1-8-16,-3 3 8 0,0 3-8 0,0 0 0 0,0 3 0 15,3-1 0-15,0 3 0 0,0 0 0 0,0 6 0 16,0-1 0-16,3 1 0 0,-3 2 0 0,6 0 0 15,-3 5 0-15,3 3 0 0,0 0 0 0,0 0-16 16,0 0 4-16,6 5 0 0,0 3 1 0,6 3 0 16,0 2 0-16,3 3 0 15,0 2 11-15,3 4-13 0,0 1 5 0,2 1 8 16,1 0-12-16,0 5 12 0,0-5-10 0,3 2 10 16,0 1 0-16,-1-1 0 0,-2-4 0 0,0-1 0 15,0-3 0-15,-3 1 0 0,0-3 0 0,-1-3 0 0,-2-3 0 0,0-2 0 16,0 0 0-16,-3-2 0 0,-3-4 0 0,0-2 0 15,3-2 0-15,-3-1 0 0,-3-5 0 16,0 0 16-16,0 0-3 0,-1-8-1 0,-2 0 11 0,-3-5 1 16,0-3 1-16,0-2 0 0,-3-1 6 0,1 1 1 15,-7-3 0-15,6 2 0 0,-3 4-11 0,0-4-1 16,-3 6-1-16,3-3 0 0,-3 3-11 0,3 3-8 16,0 2 9-16,0 0-9 0,0 3 0 0,-3-1 0 15,6 1-8-15,-6 2 8 16,6 1-36-16,-3-1-1 0,3 3 0 0,-3-2 0 15,3 2-42-15,0 3-8 0,0-1-1 0,3 1-643 0,0 0-128 0</inkml:trace>
  <inkml:trace contextRef="#ctx0" brushRef="#br0" timeOffset="1658.9665">6467 4800 1537 0,'0'0'33'0,"0"0"7"0,0 0 2 0,0 0 2 0,-3 7-35 0,0 1-9 15,0-2 0-15,0 4 0 0,0-2 33 0,0 3 5 16,0-3 1-16,0 2 0 0,-3 1-3 0,6 0-1 0,-3-1 0 15,0 3 0-15,0 3 4 0,0 0 1 0,0 3 0 0,0-1 0 16,0 1-2-16,3 7 0 0,0-2 0 0,0 0 0 16,3-3-8-16,0-3-2 0,3 1 0 0,0-3 0 15,0-3-16-15,0-5-4 0,3 0-8 0,-9-8 12 16,12 5-3-16,0-5-1 0,-12 0 0 0,12-5 0 16,3-3 5-16,-6-3 1 0,0-2 0 0,-1-3 0 15,1-2-3-15,-3-6-1 0,3-3 0 0,-6 4 0 16,3-4 7-16,-6 3 2 0,3-2 0 0,-3 2 0 15,-3 3 1-15,0 2 0 0,-3-2 0 0,-3 5 0 16,3 1 13-16,-6 1 3 0,1-2 1 0,-4 3 0 16,0 3-13-16,3-1-4 0,-6 3 0 0,6 0 0 15,-3 3-20-15,3 2-12 0,0 3 2 0,1 0 0 16,-1 0-36-16,6 0-7 0,0 6-2 0,0-4 0 16,3 3-159-16,0 1-32 0,6 2-6 0</inkml:trace>
  <inkml:trace contextRef="#ctx0" brushRef="#br0" timeOffset="2039.9639">6949 4583 1108 0,'0'0'31'0,"0"0"8"0,3 5-31 0,3 3-8 0,-3 0 0 0,0 2 0 16,0 1 84-16,0 2 16 0,0 0 4 0,0 3 0 15,3 3-15-15,-3-1-2 0,-3 1-1 0,6 2 0 0,-6 0-10 16,3 6-3-16,3-1 0 0,-3 1 0 0,0-4-31 0,-3 1-6 16,3 0-2-16,0-3 0 0,-3 3-22 0,0-3-12 15,3-2 12-15,-3-1-12 0,3-2 8 0,0 3-8 16,-3-6 0-16,0 0 0 0,0 0 0 0,3-5-11 16,-3 0 0-16,3-3 0 15,-3-5-39-15,0 0-8 0,0 0-2 0,0 0-534 0,0 0-107 16</inkml:trace>
  <inkml:trace contextRef="#ctx0" brushRef="#br0" timeOffset="2455.2589">6580 4696 1839 0,'0'0'40'0,"0"0"9"0,-3-2 2 0,-3 2 1 0,3-3-42 0,3 3-10 0,0 0 0 0,-3-3 0 15,-3 3 60-15,6 0 9 16,0 0 3-16,0 0 0 0,0 0-27 0,0 0-5 0,9-2 0 0,0-1-1 15,6 0-3-15,0 1-1 0,3-1 0 0,3 1 0 16,-1-4 5-16,1 6 2 0,0-5 0 0,3 2 0 16,0 1-33-16,2-6-9 0,4 0 0 0,-3 0 0 15,0 0 0-15,0 0 9 0,-1 0-9 0,-2-5 0 16,0 5 8-16,0-3-8 0,3 3 0 0,-1-2 0 16,-2-1 9-16,0 1-9 0,-3-1 0 0,3 3 9 15,-3 3-9-15,-1 0 0 0,-2-1 9 0,0 1-9 16,0 2 8-16,-3 1-8 0,-6-1 8 0,3 3-8 15,-3-3-18-15,2 3-8 16,-2 0-2-16,-9 0-717 0,0 0-144 0</inkml:trace>
  <inkml:trace contextRef="#ctx0" brushRef="#br0" timeOffset="34618.6231">23195 7342 1468 0,'-12'8'32'0,"12"-5"8"0,-6-1 0 0,3 6 1 0,3-8-33 0,0 6-8 0,-3 2 0 0,6-3 0 16,0-2 81-16,-3-3 15 0,0 0 2 0,0 0 1 15,0 0-27-15,0 0-6 0,6-3-1 0,9-2 0 16,-9-1-22-16,9-2-5 0,-3-5-1 0,0-5 0 16,0-4-11-16,0 1-2 0,-3-5-1 0,8-3 0 15,-5 0-6-15,0-3-1 0,-3-3 0 0,0-2 0 16,3-2 4-16,-6-1 1 0,-3-8 0 0,3 1 0 16,-3-1 2-16,-6-2 0 0,-3-3 0 0,3 0 0 15,-6-5 0-15,-3 0 0 0,-3-6 0 0,-6-2 0 16,-5 0-9-16,-1 0-2 0,0-3 0 0,-6 3 0 15,4 0 0-15,-4 5 0 0,3 3 0 0,-3 5 0 16,4 0 8-16,-1 5 2 0,0 6 0 0,3-1 0 16,-3 4-11-16,-2 2-3 0,2 2 0 0,0 4 0 15,0 1 8-15,-2 4 0 0,-4 2 1 0,6 0 0 0,-3 3 2 0,1 0 0 16,2 0 0-16,3 5 0 0,-3 0 2 0,7 3 1 16,-1 2 0-16,6-2 0 0,-3 0-22 0,0 2 0 15,0 1 0-15,7-1-12 0,-1 1-7 0,0 2-1 16,0 0-1-16,3 0 0 15,6-3-107-15,-6 3-22 0,6 0-4 0,0 0-973 16</inkml:trace>
  <inkml:trace contextRef="#ctx0" brushRef="#br0" timeOffset="36040.9041">21076 4061 903 0,'-6'8'20'0,"3"-8"4"0,0 3 0 0,-3 0 2 0,3 2-26 0,-3 0 0 0,3 3 0 0,3 0 0 0,-3 3 50 0,3-1 5 16,0 1 1-16,0 5 0 0,0 2 7 0,-3 1 1 15,3-1 1-15,0 3 0 0,0 1-1 0,3-1 0 16,-3 0 0-16,3 3 0 0,-3 0 0 0,3 2-1 16,0-2 0-16,0 0 0 0,-3-1-20 0,0 1-4 15,3-3-1-15,-3 1 0 0,0-4-1 0,3 1 0 16,-3 2 0-16,3-5 0 0,-3 0-3 0,3-3-1 15,-3-3 0-15,0 1 0 0,3-3-9 0,-3-3-1 16,0-5-1-16,0 0 0 0,0 0-1 0,0 0 0 16,0-8 0-16,0 0 0 0,0-5-1 0,-3 0-1 0,3-8 0 15,-3-3 0-15,0-3 3 0,0 1 1 0,0-6 0 16,0 0 0-16,-3-5-15 0,3 0-8 16,-3-8 10-16,3 0-10 0,-3-2 0 0,0-4 0 0,0 7 0 0,3-1 0 15,-3 0 10-15,3 2-10 0,-2 1 10 0,2 0-10 16,-3-1 11-16,3 4-11 0,-3 1 12 0,3 4-12 15,0 0 9-15,0 2-9 0,3 0 0 0,-3 6 9 16,0-1-9-16,3 1 0 0,0 2 0 16,3 3 0-16,-3 2 0 0,3 6 0 0,-3-5 0 0,3 7 0 15,-3-2 0-15,3 5 0 0,-3 3 0 0,0 5 0 16,0 0 0-16,0 0 0 0,6 7 0 0,0 4 0 16,0 0-10-16,0 7 10 0,-1 3 0 0,4 0-9 15,-3 3 9-15,0 8 0 0,3 0-9 0,0 5 9 16,0 3 0-16,0-1 0 0,0 6 0 0,0-2 0 15,3-4 0-15,-3 1 0 0,0 0 0 0,0-1 0 0,5-2 0 16,-5 0 0-16,3-5 0 0,0 3 0 0,-3-4 0 0,3 4 8 16,0-6-8-16,0 0 0 15,0-5 0-15,0-1 0 0,0 1 0 0,-6-5 0 16,2-1 0-16,-2-2 0 0,3 0 0 0,0-3 0 16,-3 1-21-16,3-4-10 0,-3 1-1 0,0-3-1 15,0-3-104-15,3 0-21 0,-3 1-4 0,-3-4-754 16</inkml:trace>
  <inkml:trace contextRef="#ctx0" brushRef="#br0" timeOffset="36284.095">21028 4225 1983 0,'0'0'44'0,"0"0"8"0,0 0 3 0,0 0 1 0,0 0-45 0,0 0-11 0,9-5 0 0,0 2 0 16,0 1 11-16,3-1 0 0,-3-5 0 0,6 3 0 15,0 0-1-15,0-1 0 16,2 4 0-16,-2-4 0 0,3-2-10 0,0 3 0 0,0 0 0 0,0 2 0 16,-3-2-43-16,2 2-7 0,-5 1-2 0,3-1-525 15,0-2-106-15</inkml:trace>
  <inkml:trace contextRef="#ctx0" brushRef="#br0" timeOffset="36518.469">21350 3958 1569 0,'0'0'34'0,"0"5"7"0,0 1 2 0,3 2 2 0,0 0-36 0,3 2-9 0,3 1 0 0,0-1 0 16,2 4 34-16,4-1 5 0,0 0 1 0,0 0 0 15,3 1 8-15,0-1 3 0,0 0 0 0,0 0 0 16,-1 0-25-16,1-2-5 0,0 2-1 0,3-2 0 16,-3-1-11-16,3-2-9 0,-4 3 12 0,-2-6-12 15,0 1 0-15,0 1 0 0,0-4 0 0,3 2 0 16,-6-2-32-16,0 0-6 0,-12-3-2 0,6 0-524 16,3 0-104-16</inkml:trace>
  <inkml:trace contextRef="#ctx0" brushRef="#br0" timeOffset="36768.5021">21576 3900 1684 0,'-3'11'37'0,"0"-6"8"0,0 0 2 0,3 6 0 0,0-1-38 0,-3 4-9 15,0 1 0-15,3 1 0 0,0 5 60 0,0-2 11 16,0 2 1-16,0 0 1 0,0-2-11 0,3 2-2 15,-3 0-1-15,0 3 0 0,-3-3-30 0,6 0-5 16,0-2-2-16,0-1 0 0,0 1-22 0,-3-6 9 16,3 3-9-16,0-5 0 0,0-1 0 0,-3 3 0 15,3-5 0-15,-3-2 0 16,0-6-127-16,0 0-32 0,0 0-6 0,0 0-401 0,0 0-80 0</inkml:trace>
  <inkml:trace contextRef="#ctx0" brushRef="#br0" timeOffset="36940.3905">21704 3998 1530 0,'0'0'33'0,"0"0"7"0,0 0 2 0,3 8 2 0,3 2-36 0,-3 4-8 0,3-1 0 0,-3 0 0 16,0 6 79-16,3-4 13 0,0 1 4 0,0 6 0 16,0-4-33-16,-3 1-7 0,0-1 0 0,3-2-1 15,-1 0-22-15,-2 0-4 0,3-3-1 0,-3 0 0 16,0-2-28-16,3-3 8 0,-3 0-8 0,-3-3-643 15,3-2-130-15</inkml:trace>
  <inkml:trace contextRef="#ctx0" brushRef="#br0" timeOffset="37101.6188">21781 3675 2199 0,'-9'0'48'0,"3"0"11"0,4-3 1 0,-7 6 2 0,3-3-50 0,0 3-12 0,6-3 0 0,0 0 0 32,-3 5-87-32,0 0-20 0,3 3-4 0,0-8-1 15,0 0-12-15,9 8-4 0,-3 3 0 0</inkml:trace>
  <inkml:trace contextRef="#ctx0" brushRef="#br0" timeOffset="37414.1815">21930 3934 1450 0,'0'0'32'0,"-6"8"6"0,3 0 2 0,0 5 1 0,0-2-33 0,-3 5-8 0,-3-3 0 0,3 6 0 0,1-3 62 0,2 2 10 16,3 1 3-16,-6-1 0 0,6 3-24 0,3-2-5 15,0-3-1-15,2 0 0 0,1-1-20 0,0-4-4 16,0 0-1-16,3-3 0 0,0-3 6 0,-3 0 1 15,-6-5 0-15,12 0 0 0,-3-3-7 0,-9 3 0 16,9-10-1-16,0-1 0 0,-3-2 14 0,0 0 3 16,0-3 1-16,-6 3 0 0,3-6 0 0,-3 3 0 15,0-2 0-15,-3 5 0 0,0-3 3 0,-3 2 0 0,0 1 0 16,0 0 0-16,0 2-27 0,0 1-5 0,-3-3 0 16,3 5-8-1,3-3-34-15,-3 3-14 0,0 3-2 0,6 0-677 0,-3-3-135 0</inkml:trace>
  <inkml:trace contextRef="#ctx0" brushRef="#br0" timeOffset="37910.4654">22112 3998 1609 0,'0'21'35'0,"0"-10"7"0,0-1 2 0,3 3 2 0,0 3-37 0,-3-2-9 0,3 1 0 0,-3-1 0 16,3 2 66-16,0-6 11 0,3 3 3 0,-3-5 0 15,0 0-7-15,0 0-1 0,2-3 0 0,-5-5 0 16,0 0-27-16,0 0-5 0,6-2-2 0,3-6 0 16,0 0-18-16,0-3-4 0,-3 1-1 0,-3-6 0 0,0-3 1 0,3-2 0 15,0-3 0-15,0 1 0 0,-3-4 5 0,0 1 2 16,0-1 0-16,0 1 0 0,0 2-23 0,-3 3 0 16,-3 0 0-16,6 2 0 0,0 3 0 0,0 3 0 15,0 5 0-15,-3 0 0 0,0 8 0 0,6-5 0 16,-6 5 0-16,0 2 0 0,3 1 0 0,6 5 0 15,0 5 0-15,0 3 0 0,-1 0 0 0,4 3 0 16,-3 2 0-16,3 0 0 0,0 0 0 0,0 0 0 16,-6 0 0-16,6 1 0 0,0-4-11 0,-6 1-3 15,3-1-1-15,-3-5 0 0,3 1 30 0,-1-1 5 16,-5-3 2-16,3 1 0 0,-3-3-2 0,3-3-1 0,-3-2 0 16,-3-3 0-16,0 0 5 0,9-3 2 0,0 1 0 0,-3-4 0 15,0-2-14-15,0 0-4 0,0-5 0 16,0 0 0-16,-3-6-8 0,3 3 8 0,-3-5-8 0,3 0 8 15,0 0-8-15,-3-3 0 0,3 3 0 0,-3 2 0 0,3 1-10 0,0 2 10 16,0 3 0-16,-6 2-9 0,8 1 9 0,-5 4-10 0,3 4 10 16,3 2-10-16,-3 2-1 0,0 4 0 0,3 2 0 0,-6 0 0 15,9 2 11-15,-6 1-10 0,6 2 10 0,-3 0-10 16,-3 0 10-16,0 3 0 0,6-2 0 0,0-1-8 31,2-3-83-31,-2 1-16 0,3 2-3 0</inkml:trace>
  <inkml:trace contextRef="#ctx0" brushRef="#br0" timeOffset="38615.6131">22945 3101 2019 0,'0'0'44'0,"-6"0"10"0,-3 0 2 0,3 0 0 0,-3 0-44 16,9 0-12-16,0 0 0 0,-6-3 0 0,4 3 23 0,2 0 2 16,0 0 1-16,0 0 0 0,0-5 11 0,2 0 3 15,1-3 0-15,3 0 0 0,3 0-13 0,3 0-3 0,0 0 0 0,3 0 0 16,0-3-13-16,6 4-3 0,0-1-8 0,-1 0 12 15,1 5-2-15,-3 0-1 0,3 3 0 0,0 0 0 16,-3 6-9-16,0 2 0 0,-1-6 0 0,-2 4 8 16,-3-1 2-16,0 3 0 0,-3 2 0 0,0-2 0 15,-3 3 10-15,-3 2 3 0,-6 0 0 0,-3 1 0 16,6 1-3-16,-9 4 0 0,0-3 0 0,-3 2 0 16,-9 1 9-16,12 2 2 0,-3 3 0 0,1-6 0 15,-1 1-19-15,0 2-3 0,-3-8-1 0,3 3 0 16,0-3-8-16,0 1 8 0,3-1-8 0,3-3 8 15,-3 1-8-15,6 2 0 0,3-5 0 0,0 0 0 16,0 0-12-16,3-3 3 0,6 3 0 0,6 0 0 16,0 0-16-16,3 3-3 15,0-1-1-15,6 4 0 0,-4-1 17 0,4 0 12 16,3 3-13-16,0 2 5 0,-3-2 8 0,-1 3 0 16,-2-3-9-16,-3 2 9 0,3 3 0 0,-3 1 0 15,-6-1-9-15,-3 3 9 0,-3-3 0 0,-3 0 0 16,-3 3 11-16,-3 2-11 0,-3-2 32 0,-3 0-1 15,-3-3 0-15,-6 3 0 0,6 0 22 0,-6-3 5 0,-3 3 1 16,1-3 0-16,-1 0-10 0,0-3-1 0,0 1-1 0,0-3 0 16,3-3-26-16,3 0-5 0,-2-2 0 0,-1-3-938 15,3-3-187-15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52:24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11962 5056 1146 0,'6'-10'32'0,"-6"10"8"16,3-6-32-16,0 1-8 0,0-3 0 0,0 3 0 15,2-3 78-15,-2 3 14 0,0-3 4 0,0 2 0 16,0 1-5-16,0 2-1 0,-3-2 0 0,3 0 0 16,-3 5-16-16,0-3-3 0,0-2-1 0,0 5 0 0,0 0-25 0,0 0-5 15,-3-3 0-15,-3 1-1 0,0 2-4 0,3 0-1 16,-5 2 0-16,2 1 0 0,-3 0-6 0,0 4-2 16,0 1 0-16,-3 0 0 0,0 0-7 0,0 3-2 15,-3 5 0-15,0 0 0 0,0-1 2 0,4 4 0 16,-4 0 0-16,0 2 0 0,0 3-7 0,3-1-2 15,-3 1 0-15,3 3 0 0,0-1 4 0,6 1 1 16,-3-1 0-16,3 0 0 0,3 1 20 0,-2-1 4 0,2 1 1 0,3-1 0 16,0 1-23-16,0-3-4 15,3 2-1-15,0-5 0 0,2-2-12 0,1 2 0 0,0-5-12 0,-3 2 12 16,3 1 0-16,0-1 0 0,0-2 0 0,3 0 0 16,0 0-12-16,3-3 4 0,-6 0 8 0,6 1-13 31,0-4-24-31,0 1-5 0,0-1-1 0,-1-2 0 15,4 0-89-15,0-2-19 0,-3 1-3 0,0-4-842 0</inkml:trace>
  <inkml:trace contextRef="#ctx0" brushRef="#br0" timeOffset="587.9046">12352 5466 1146 0,'3'-10'32'0,"-3"10"8"0,0 0-32 0,3-6-8 16,0 1 0-16,2 0 0 0,-2 0 78 0,-3 5 14 15,0 0 4-15,0-6 0 0,0 1 9 0,0 0 3 16,0-1 0-16,0 6 0 0,0 0-26 0,0 0-5 15,-5-8-1-15,-4 6 0 0,0-1-14 0,3 1-3 16,0-1-1-16,-3 3 0 0,0 0-10 0,0 3-1 0,0-1-1 0,0 1 0 16,0-1-27-16,0 4-6 0,0-1-1 0,0 3 0 15,0 0-12-15,1 0 11 0,-1 2-11 0,3 4 10 16,0-1-10-16,0 0 0 0,0 3 0 0,0-3 0 16,3 0 0-16,3 1 0 0,0 2 0 0,-3-3 0 15,0 0 0-15,3-2 0 0,3-1 0 0,0 1 0 16,0-1 0-16,0 1 0 0,0-3 0 0,3 0 0 15,3-3 0-15,-3 0 0 0,0-2 0 0,3 0 0 16,2-3 0-16,-2 0 0 0,0 0 0 0,0 0 0 16,0-3 0-16,3-2 0 0,-3-1 9 0,-3 1-9 15,3-3 8-15,0-2-8 0,0 2 10 0,0-3-10 16,-3 3 0-16,3-2 0 0,-1-1 0 0,-2 3 0 16,0 0 0-16,0 0 0 0,-3 6-8 0,3-6 8 15,-3 2 0-15,-3 6 0 0,0 0 0 0,0 0 0 16,0 0-8-16,0 0 8 0,0 0 0 0,0 0 0 15,6 6-9-15,0 2 9 0,0-3 0 0,-3 5-9 16,0 1 9-16,3 2 0 0,-3-2 0 0,3-3-8 0,0 2 8 0,0 1 0 16,-3-3-9-16,3 0 9 15,0 0-25-15,0-3-1 0,-3-2 0 0,6 2 0 16,-3-2-30-16,-1-3-5 0,1-3-2 0,3 0 0 16,-3 1-47-16,3-1-10 0,-3-5-1 0,3 0-458 15,-3-2-91-15</inkml:trace>
  <inkml:trace contextRef="#ctx0" brushRef="#br0" timeOffset="1065.3087">12688 5130 1148 0,'-6'-2'25'0,"6"2"6"0,0 0 1 0,0 0 0 0,0 0-32 0,0 0 0 0,0 0 0 0,0 0 0 16,0 0 75-16,0 0 9 15,0 8 1-15,3 0 1 0,0 2-17 0,-3 1-3 0,0 2-1 0,0 3 0 16,0 0-21-16,3 2-4 0,-3 3 0 0,-3-2-1 15,0 2-15-15,0 0-4 0,0 0 0 0,0 1 0 16,-3-1 17-16,0-3 3 0,6 1 1 0,0-3 0 16,0-1-13-16,-3 1-2 0,0-2-1 0,3-1 0 15,3-3 2-15,0 1 0 0,-6 0 0 0,3-1 0 16,3-2-7-16,-3-3 0 0,0-5-1 0,0 0 0 16,0 0-3-16,0 0 0 0,0 0 0 0,0 0 0 15,0 0-2-15,3-8-1 0,3-2 0 0,0-1 0 16,0 1-13-16,3 2 9 0,-3 0-9 0,0 0 8 15,6 0 7-15,-6 3 1 0,0-3 0 0,3 2 0 16,-1 4-16-16,1 2 0 0,0 0 0 0,-9 0 0 16,12 2-28-16,0 1-3 0,0 2 0 0,-3 1 0 0,3 2 31 0,-3 0 0 15,0 2 0-15,0 3 0 0,-6-5 0 0,3-2 15 16,-3 2-2-16,3 2 0 0,-6-2-2 16,3 0-1-16,-3 0 0 0,-3 0 0 15,3-3 22-15,-6 6 5 0,0-1 1 0,0-2 0 0,-3 0 1 0,0-3 0 16,0 1 0-16,-3 2 0 0,0-3-6 0,0-2-1 15,0 2 0-15,0-2 0 0,0-1-12 0,1-2-2 16,2 3-1-16,0-3 0 0,3 0-17 0,-3 0 0 0,3-3 0 16,6 3 0-1,0 0-21-15,0 0-8 0,-6 0-2 0,6 0 0 16,0 0-113-16,0 0-24 0,6-5-4 0,0 0-550 0,6-1-110 0</inkml:trace>
  <inkml:trace contextRef="#ctx0" brushRef="#br0" timeOffset="1423.672">13036 5427 1220 0,'0'0'27'0,"0"0"5"0,0 0 2 0,0 0 0 0,0 0-34 0,0 0 0 0,0 0 0 0,0 0 0 16,0 0 95-16,0 0 12 0,0 0 2 0,0 0 1 15,0 0-29-15,-3 5-5 0,-3 0-2 0,3 3 0 16,-3 0-8-16,0 3-2 0,3 2 0 0,-3 0 0 15,1 0-12-15,2 1-2 0,0-1-1 0,0 0 0 16,3 0-20-16,0 0-4 0,0-5-1 0,3 3 0 16,0 0-11-16,3-1-2 0,-4 1-1 0,4-3 0 0,0-3 0 0,0 0 0 15,6-2 0-15,-3-3 0 0,0 0 10 0,-3-3 1 16,0-2 1-16,3 0 0 0,-6-1 10 0,3-2 1 16,3-2 1-16,-6 2 0 0,-3-3 5 0,0 1 1 15,0 2 0-15,3 0 0 0,-3-3-10 0,0 3-2 16,-3-2 0-16,0 2 0 0,0-3-8 0,-3 3-1 15,0 0-1-15,-3 0 0 0,0-2-18 0,3 5 0 16,3 2 0-16,-3 0 0 16,3 1-57-16,0-1-6 0,3 3-1 0,0 0 0 15,0 0-129-15,0 0-27 0,0 0-4 0,6 0-446 0,-6 0-89 0</inkml:trace>
  <inkml:trace contextRef="#ctx0" brushRef="#br0" timeOffset="1785.0121">13182 5458 1378 0,'0'0'30'0,"0"6"6"0,0-6 2 0,3 0 2 0,0 0-32 0,-3 0-8 0,0 0 0 0,3 5 0 16,0 0 57-16,-3 3 11 0,0 0 1 0,3 0 1 15,-3-3-10-15,3 3-1 0,-3 3-1 0,-3-1 0 16,3 1-4-16,0 0-1 0,0-3 0 0,0 5 0 16,-6-3-3-16,6 1-1 0,3 0 0 0,-3-1 0 15,0-2-15-15,3 0-3 0,0 3-1 0,0-1 0 16,3-5-13-16,0 1-2 0,0-1-1 0,-3-2 0 15,6 2-5-15,-3-2-1 0,0-1 0 0,3-4 0 16,-4 2-8-16,4-6 10 0,-3 4-10 0,0-4 10 16,0-2-10-16,3 1 10 0,-3-4-10 0,0 3 10 0,0-5-10 15,0 2 0-15,0 3 0 0,-3 0 8 0,-3-2-8 0,3-1-9 16,0 1 9-16,-3 2-13 16,3 0 13-16,-3 2 0 0,0 6 0 0,0 0 0 15,0 0 0-15,0 0-9 0,0 0 9 0,0 0 0 0,0 0-11 0,-3 8 11 16,3 0-13-16,-3-2 5 0,3 4 8 0,0-2-13 15,3 0 5-15,0 3 8 16,3-3-37-16,-3-1 0 0,3-1 0 0,0-1 0 16,0 0-51-16,3-2-11 0,-3-3-1 0,-1 0-496 15,4 0-100-15</inkml:trace>
  <inkml:trace contextRef="#ctx0" brushRef="#br0" timeOffset="2008.6893">13542 5165 1086 0,'0'0'31'0,"0"0"6"0,0 0-29 0,0 0-8 0,0 0 0 0,0 0 0 16,3 5 98-16,-6 3 18 0,0 2 4 0,3 4 1 15,-3 2-8-15,0 2-1 0,3 1-1 0,-3 2 0 16,0 0-33-16,0 5-6 0,-3 1-2 0,6 2 0 16,-3-3-8-16,0 4-2 0,0-1 0 0,1-3 0 15,2 3-36-15,0 0-8 0,-3-8-2 0,3 3 0 16,-3-5-22-16,3 2-5 0,3-2-1 0,0-4 0 15,-3 1-35-15,0-5-7 0,0 2-2 0,0-2-604 16,0-3-121-16</inkml:trace>
  <inkml:trace contextRef="#ctx0" brushRef="#br0" timeOffset="2207.7851">13387 5522 1926 0,'0'0'42'0,"0"0"9"0,0 0 1 0,6 3 3 0,0-3-44 0,3-3-11 16,0-2 0-16,0-1 0 0,0 1 112 0,3 0 20 16,6-1 4-16,-3 1 0 0,3 0-46 0,-1 2-10 0,1-2-1 0,0 0-1 15,0-1-46-15,0 4-8 16,-3-4-3-16,3 1 0 16,2 2-104-16,-5 1-21 0,0-1-4 0,3 3-1016 15</inkml:trace>
  <inkml:trace contextRef="#ctx0" brushRef="#br0" timeOffset="3135.3817">14260 5485 1238 0,'0'0'27'0,"0"0"5"0,0 0 2 0,0-5 2 0,0 5-36 0,0 0 0 0,0-6 0 0,-3 4 0 16,3-4 64-16,0 6 7 0,-3-5 1 0,3 5 0 15,0 0-24-15,-3-5-4 0,0-1 0 0,3 6-1 16,0 0-1-16,-3-2 0 0,-3 2 0 0,3-3 0 16,-3 3-11-16,0 0-3 0,0 3 0 0,0-1 0 15,0 4-12-15,0-4-4 0,0 4 0 0,-3 2 0 16,3 2-1-16,0 1-1 0,0 2 0 0,0-2 0 16,0 2 2-16,3-3 1 0,-3 4 0 0,6-4 0 15,-2 1-13-15,2-3 0 0,-3 5 8 0,3-5-8 16,0 2 0-16,3 1 0 0,-3 2 8 0,2-5-8 0,-2 3 16 15,3-3 1-15,-3 0 0 0,3 0 0 0,0 0 10 0,0-3 1 16,-3-5 1-16,6 5 0 0,-6-5-3 0,6 8-1 16,0-5 0-16,3-1 0 0,-9-2 3 0,9 0 0 15,-3-2 0-15,3-1 0 0,-3 0-9 0,3 1-2 16,-6-4 0-16,6 1 0 0,-6 0-7 0,3 0-2 16,0-1 0-16,-3 1 0 0,0-3 0 0,0 0-8 15,3 3 12-15,-6 0-4 0,0 5-8 0,3-8 0 0,2 0-10 0,-5 2 10 16,3-2-16-16,0 1 4 0,0 1 0 0,0 1 0 31,-3-3-12-31,3 0-1 0,-3 8-1 0,3-5 0 0,0-1 26 0,-3 6-10 0,0 0 10 0,0 0 0 16,0 0-11-16,0 0 11 0,0 0-10 0,0 0 10 15,0 0-10-15,0 0 10 0,3 6-10 0,0 2 10 16,3-3 0-16,-3 3 0 0,0 0 0 0,0 0 0 16,3 0 0-16,-3 0 0 0,0-3 0 0,0 3 0 15,-3-8 0-15,6 5 0 0,-3 1 0 0,-3-6 0 16,6 5 0-16,0 0 0 0,-3 0 0 0,3 1 0 15,3-1-32-15,-3-2-6 0,-3-1-2 0,3-2-624 16,0 0-124-16</inkml:trace>
  <inkml:trace contextRef="#ctx0" brushRef="#br0" timeOffset="3587.7272">14530 5527 1146 0,'-8'5'32'0,"8"-5"8"0,0 0-32 0,-3 8-8 16,0 3 0-16,0 0 0 0,3-4 77 0,-3 4 15 15,3-3 2-15,-6 3 1 0,3-1 1 0,3 1 1 16,3-3 0-16,-3 2 0 0,0-2-26 0,0-8-6 0,0 0-1 16,0 6 0-16,0-6-26 0,3 5-6 0,-3-5 0 0,3 8-1 15,0-3 9-15,-3-5 3 0,0 0 0 0,0 0 0 16,6-3-13-16,-6 3-2 0,6-5-1 0,-1-3 0 15,-2 0 0-15,6 0 0 0,-3-2 0 0,0-1 0 16,0 1-17-16,0-1-10 0,3-2 12 0,0 2-12 16,0 3 8-16,0-5-8 0,-3 2 0 0,0-2 0 15,3 3 0-15,0-4 10 0,-6 6-10 0,6 0 8 16,-3 1-8-16,-4 1 0 0,1 4 0 0,-3 2-11 16,0 0 11-16,0 0 0 0,0 0 0 0,0 0 0 15,0 0 0-15,6 5 0 0,-3 5 0 0,3 4 0 16,-3-1 0-16,0 0-8 0,-3 3 8 0,6 0-8 15,-3-3 17-15,0 3 4 0,0-3 1 0,0 0 0 16,3 3 4-16,-3-2 1 0,0-1 0 0,3-3 0 16,0 1-6-16,0-3-1 0,-3 0 0 0,3-3 0 15,3 3 0-15,-6-5 0 0,6 2 0 0,-3-2 0 16,-6-3-12-16,6 2 0 0,3 1 0 0,-4-3 0 16,1 3-28-16,0-3-4 0,0-3-2 0,0 3-746 15,3 3-148-15</inkml:trace>
  <inkml:trace contextRef="#ctx0" brushRef="#br0" timeOffset="4189.9535">15507 5186 1274 0,'0'0'28'0,"0"0"5"0,0-8 2 0,0 3 1 0,0-1-28 0,0 6-8 16,0-5 0-16,0 0 0 0,0 5 91 0,0 0 17 16,0 0 3-16,0 0 1 0,0 0-25 0,0 0-5 15,0 5-1-15,0 6 0 0,0 2-9 0,-3 3-3 16,3 0 0-16,-3 2 0 0,3 3-8 0,-3 3-1 16,-3 0-1-16,3 2 0 0,0-2-10 0,0 3-1 15,-3 2-1-15,0-3 0 0,6 1-11 0,-6-4-3 16,3 4 0-16,-3-3 0 0,3 0-20 0,0-3-4 0,0 0-1 0,0-3 0 15,0 1-8-15,3-6 0 0,0-2 0 0,0-3 0 16,0 2 0-16,0-2-14 0,3-3 3 0,-3-5 1 31,6 6-42-31,-6-6-8 0,0 0-1 0,6 0-1 16,3-3-104-16,0-2-21 0,0-3-4 0,-3-3-722 0</inkml:trace>
  <inkml:trace contextRef="#ctx0" brushRef="#br0" timeOffset="4548.6747">15846 5236 1440 0,'0'0'32'0,"0"0"6"0,0-8 2 0,3 3 0 15,3-3-32-15,-3 3-8 0,-6-1 0 0,3 6 0 0,0-5 109 0,0 5 21 16,-3-3 4-16,0 1 1 0,0-1-45 0,-3 3-9 15,3-3-1-15,-3 3-1 0,-3 3-28 0,0 2-6 16,0 1-1-16,0 2 0 0,1 0-16 0,-4 5-3 16,3-3-1-16,-3 6 0 0,0 0 4 0,3 0 0 15,0 3 0-15,-3 2 0 0,6-3 2 0,-3 3 1 16,3 1 0-16,3-1 0 0,-3-3-5 0,3 3-1 16,3-2 0-16,0 2 0 0,3-2-9 0,3-3-1 15,-3 2-1-15,3-5 0 0,3 0-6 0,0 1 0 16,3-6-8-16,0 0 12 0,0 0-12 0,3-1 0 0,0-1 0 15,-1-4 0-15,1 4 0 0,0-4 0 0,-3 1 0 0,3-3 0 32,0 0-23-32,0 0-7 0,0-3-2 0,0 1 0 15,2-1-124-15,-2 0-24 0,0-5-6 0,-3 3-835 0</inkml:trace>
  <inkml:trace contextRef="#ctx0" brushRef="#br0" timeOffset="4900.6494">16313 5196 1404 0,'0'0'31'0,"-6"0"6"0,1-2 2 0,-1 4 0 15,-3-2-31-15,0 0-8 0,0 3 0 0,0 0 0 0,0 2 125 0,-3 0 24 16,3 1 5-16,0 2 1 0,0-3-50 0,-3 5-9 15,3-2-3-15,-3 6 0 0,4-4-29 16,-1 6-7-16,0-3-1 0,0 0 0 0,0 6-6 0,3 0-2 16,0-4 0-16,0 4 0 0,3-1-13 0,0 4-3 15,3-1-1-15,3 3 0 0,0-6-11 0,3-2-3 16,0 0 0-16,3 0 0 0,0-3-7 0,0 0-2 16,3 0 0-16,-1 1 0 0,4-4-8 0,0-2 10 15,-3 0-10-15,3-3 10 0,6 3 5 0,-3-2 1 0,-3-1 0 0,2-2 0 31,1 2-39-31,0-2-7 0,3-3-2 0,-6 0 0 16,3 0-26-16,0 0-6 0,2-3 0 0,-2 0-1 16,0-2-142-16,-3 0-28 0,3-3-5 0</inkml:trace>
  <inkml:trace contextRef="#ctx0" brushRef="#br0" timeOffset="5315.7944">16560 4895 1490 0,'0'0'32'0,"0"0"8"0,0 0 0 0,3-5 3 16,0-1-35-16,-3 6-8 0,3-8 0 0,-3 8 0 0,0-5 83 0,3 2 14 15,3-2 3-15,-6 5 1 0,0 0-20 0,6 0-4 16,9 0-1-16,-3 0 0 0,-3 5-19 0,3 1-4 16,3 2-1-16,6 0 0 0,-1 5-10 15,1 3-2-15,-3 2-1 0,6-2 0 0,3 5 25 0,3 0 4 16,-7 6 2-16,-2-3 0 0,0 2-28 0,0 1-6 16,0-4 0-16,-6 4-1 0,-4-1-9 0,1 1-2 15,3-3 0-15,-6 2 0 0,-3-2-7 0,-3 2-1 16,0 1-1-16,0-1 0 0,0-2 9 0,-3 5 1 15,-6 0 1-15,0 3 0 0,0 2-4 0,0 1-1 0,-9-4 0 16,3 1 0-16,1 0-4 0,-1-3-1 0,-3-2 0 0,-6-1 0 16,0 0-16-16,6 1 0 0,0-3 8 0,-3 0-8 31,-5 2-72-31,2 0-17 0,9-2-4 0,0-3-801 0,3-2-160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53:47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16813 3125 511 0,'0'0'11'0,"0"0"2"0,0 0 1 0,0 0 1 0,0 0-15 0,0 0 0 0,0 0 0 0,0 0 0 15,0 0 0-15,0 0 0 0,0 0 0 0,6 0 0 16,-6 0-8-16,0 0 8 0,9 0 0 0,-9 0 0 16,0 0 18-16,6 2 10 0,0-2 3 0,-6 0 0 15,6 3 37-15,-6-3 8 0,6 0 2 0,-6 0 0 16,9 3-4-16,-9-3-1 0,0 0 0 0,6 0 0 15,0 0 6-15,-6 0 1 0,0 0 0 0,0 0 0 16,6-3 4-16,-3 0 2 0,3 1 0 0,-3-4 0 16,0 1-16-16,-3 3-3 0,0-6-1 0,-3 2 0 15,3-2-18-15,-3 0-4 0,0 0-1 0,-3 1 0 16,3-4-10-16,-3 6-1 0,-3-3-1 0,3 0 0 16,-3 2-7-16,0 4 0 0,0-6-1 0,0 3 0 15,-2 5-6-15,2-6-1 0,-3 4 0 0,3 2 0 16,-3 2-4-16,3 4-2 0,0-6 0 0,-3 5 0 15,3 3-10-15,0 5 10 0,0-5-10 0,3 8 10 16,0 0-10-16,-3 2 10 0,4 1-10 0,2 2 10 16,0-3-10-16,0 6 0 0,0 0 0 0,3 3 0 0,3 2 0 0,0-3 10 15,0 3-10-15,2 0 10 0,1-2-2 0,3-3 0 16,0-1 0-16,0-4 0 0,3 2-8 0,0-5 10 16,3-3-10-16,-3 3 10 0,3-11-10 0,3 3 0 15,-4-2 0-15,4-1 0 0,0-5 11 0,0 0-3 16,0 0-8-16,0-5 12 0,-3-1-12 0,2 1 0 15,4-3 0-15,-3 0 0 16,0-2-28-16,-3-1-8 0,0-2-1 0,3 0-1 16,-3-6-125-16,2 3-25 0,-5-5-4 0,-3-3-689 0</inkml:trace>
  <inkml:trace contextRef="#ctx0" brushRef="#br0" timeOffset="166.8757">17209 3043 1519 0,'0'0'43'0,"0"8"9"0,-3 0-41 0,3 2-11 0,0 3 0 0,0 3 0 16,0-2 87-16,0-1 15 0,3 0 3 0,0 0 1 16,-3 3-34-16,3-3-6 0,0 3-2 0,0-3 0 15,0 1-21-15,0-1-5 0,0-3-1 0,0 1 0 16,0-3-22-16,0 3-5 0,0-4-1 0,0-1 0 16,-3-6-9-16,0 0 0 0,0 0 0 0,0 0 0 15,0 0-8-15,6-3 8 0,0-5 0 0,-3-2-664 16,3-1-130-16</inkml:trace>
  <inkml:trace contextRef="#ctx0" brushRef="#br0" timeOffset="302.4798">17233 2831 1555 0,'0'0'34'0,"0"0"7"0,0 0 2 0,0 0 1 0,0 0-36 0,0 0-8 16,0 0 0-16,0 0 0 0,0 0 29 0,0 0 4 15,0 0 1-15,0 0 0 16,0 0-85-16,6 3-17 0,0 2-3 0,-3 0-602 15</inkml:trace>
  <inkml:trace contextRef="#ctx0" brushRef="#br0" timeOffset="576.9012">17477 3236 1205 0,'0'0'34'0,"3"8"8"0,-3 0-34 0,3 0-8 0,0 0 0 0,3 0 0 16,-3-1 126-16,-3-7 23 0,0 0 5 0,0 0 1 15,0 0-37-15,0 0-7 0,0 0-2 0,0 0 0 16,0 0-27-16,0 0-6 0,3-7 0 0,0-4-1 16,-3-2-22-16,0 0-4 0,0-1-1 0,0-2 0 15,0 3-10-15,0-5-2 0,-3-1-1 0,3-2 0 16,3 0 2-16,0 2 1 0,0-2 0 0,0 5 0 16,0-2-16-16,3 2-3 0,-3 3-1 0,3-1 0 15,0-1-10-15,0 4-8 0,3 0 12 0,-3 1-12 16,0-1 0-16,3 3-9 0,-1 3-1 0,1-6 0 15,3 3-106-15,0 3-20 0,3 2-5 16,0-4-992-16</inkml:trace>
  <inkml:trace contextRef="#ctx0" brushRef="#br0" timeOffset="1840.9179">17927 2966 1339 0,'0'0'29'0,"0"0"7"0,0 0 0 0,0 0 2 0,3-8-30 15,0 3-8-15,0-1 0 0,0 1 0 0,0 0 80 0,0 0 14 16,-3-3 3-16,0 2 1 0,0 4-31 0,0-6-7 16,-3 2 0-16,3 1-1 0,-3-3 5 0,0 3 0 15,0 0 1-15,0-1 0 0,-3 4-10 0,0-4-3 16,3 4 0-16,-3-1 0 0,0 1-7 15,-3 2-1-15,3 2-1 0,0 1 0 0,0 2-17 0,-3 0-3 16,3 3-1-16,0 0 0 0,-3 5-11 0,6-5-3 16,-6 6 0-16,6-1 0 0,-2 3-8 0,5-3 0 15,-3 3 0-15,3 2 8 0,0-4-8 0,3 1 0 0,-3 1 0 16,2 0 0-16,4 0 0 0,0 0 0 0,0-3 0 0,0 6 0 16,6-6 0-16,-3-5 0 0,3 0 0 0,3 2 0 15,-3-4-9-15,3-1 9 0,-3 0 0 0,3-2 0 16,-4 0 0-16,1-3 0 0,0-3 0 0,0 0 0 15,0 1 0-15,0-4 0 0,-3-2 0 0,3 3 0 16,0-3-8-16,-3-2-2 0,0 2 0 0,2 0 0 31,-2-5-18-31,0-1-4 0,3-2-1 0,-3 3 0 0,0 0-14 16,-3 0-2-16,3-3-1 0,0 3 0 0,-3-1 1 0,0-1 0 16,0 1 0-16,0 1 0 0,0 0 73 0,-3 0 16 0,-3-1 2 0,3 4 1 15,-3 4-87-15,0-4-18 16,0 2-3-16,0 3-1 0,0 5 54 0,0 0 12 0,0 0 0 0,0 0 0 15,0 0 16-15,0 0 1 0,0 0 0 0,3 10 0 16,0-4 11-16,0 7 1 0,0 0 1 0,-1 0 0 16,4 3-4-16,0-3-1 0,0 1 0 0,-3-1 0 15,3 0-10-15,0 0-3 0,3 0 0 0,0 1 0 0,-3-1 0 0,0 0-1 16,3-5 0-16,0 3 0 0,-3-1-1 0,3-7 0 16,0 0 0-16,-3 5 0 0,3-8 6 0,-3 0 0 15,-1 0 1-15,4 0 0 0,-3-8 0 0,0 2 0 16,3-4 0-16,-6-1 0 0,3 1-7 0,0-1-2 15,0-2 0-15,0-1 0 0,-3 1-8 0,0 0 0 16,3 0 0-16,-3 0 0 0,-3 2 0 0,3-2 8 16,-3 2-8-16,3 1 0 0,-3 2 0 0,0 0 0 15,3 2 0-15,-3 6 0 0,0 0 0 0,0 0 0 16,0 0 0-16,0 0 0 0,3 8-10 0,3 3 10 0,-3-3-13 0,3 2 5 16,0 1 8-16,0 2 0 0,-3-2-9 0,3-1 9 15,-1 4 0-15,1-4 0 0,0 1 0 16,0-3 0-16,0 0 0 0,0 0 0 0,3-6-9 15,-3 1 9-15,0 0 0 0,0-3-10 0,3 0 10 0,-3-3-8 32,3-2-27-32,0-3-5 0,0 0 0 0,0 0-1 15,0-5-24-15,-3-6-5 0,2 1-1 0,1-4 0 16,-3-1-9-16,0-4-3 0,0-5 0 0,3 3 0 0,-6-10-5 0,0-1-2 0,-3 0 0 16,0-2 0-16,-3 0-26 0,-3-1-6 0,0 1-1 15,-3 0 0-15,0-1 77 0,0 4 15 0,3 1 3 16,1 12 1-16,-1-6 95 0,0 11 20 0,3 3 3 0,0 4 1 15,0 4-4-15,3 7 0 0,0 3 0 0,0 0 0 16,0 0-17-16,0 0-4 0,0 0-1 0,0 8 0 16,3 5-1-16,0 11 0 0,0-3 0 0,-3 11 0 15,3 0-14-15,0 0-3 0,0 2-1 0,3 6 0 0,-4-1-1 0,4 4 0 16,-3-1 0-16,3 3 0 0,-3 0-11 0,3 0-3 16,0 0 0-16,3-5 0 0,0-1-23 0,6-7-9 15,-3-3 0-15,3-2 9 16,0-4-37-16,-3 4-7 0,5-9-1 0,-2-2-1 15,0 0-32-15,3-5-7 0,-3-1 0 0,3-2-1 16,-3-2-30-16,3-4-5 0,-1-4-2 0,-2-4 0 16,0-2-94-16,-3 0-18 0,0-5-4 0</inkml:trace>
  <inkml:trace contextRef="#ctx0" brushRef="#br0" timeOffset="2435.0104">18980 2889 1026 0,'0'-26'22'0,"0"21"5"0,0-9 1 0,0-4 1 0,0 2-29 0,0 0 0 0,-3 3 0 0,3 0 0 15,-6 5 104-15,4-6 16 0,-1 6 2 0,0 3 1 16,0-3-19-16,0 3-4 0,-3 5-1 0,6 0 0 15,0 0-14-15,-6 0-2 0,0 5-1 0,0 3 0 16,0-3-37-16,3 3-7 0,-3 6-2 0,3-4 0 16,0 11-14-16,0-5-3 0,3 8-1 0,-3-5 0 15,3 2-10-15,3 0-8 0,0 3 9 0,0-8-9 16,0 2 0-16,-3-2 0 0,3-3 0 0,3 0 0 16,-3 1 8-16,3-4-8 0,0 1 0 0,0-6 0 15,-3 3 8-15,3-5-8 0,0 2 0 0,-6-5 0 16,6 0 8-16,2-3-8 0,-5 3 0 0,6-5 9 15,-6-3 0-15,3 3 0 0,0-8 0 0,0 2 0 16,-3-2-9-16,3-3 10 0,-3 0-10 0,3 3 10 16,-3 0-10-16,-3-1 0 0,3 1 0 0,-3 3 0 15,3-1 0-15,-3 3 0 0,0 3 9 0,0 5-9 0,0 0 18 0,0 0-1 16,0 0 0-16,0 0 0 0,0 0 1 0,3 5 0 16,0 3 0-16,3 3 0 0,-3-4-18 0,3 1 8 15,0 0-8-15,0 3 0 0,3-6 0 0,-3 3 0 16,3-8 0-16,-1 5 0 15,1-5-27-15,0 3-5 0,3-3-2 0,0-3 0 16,-3 1-34-16,3-1-6 0,3-5-2 0,-3 3 0 16,0-3-2-16,0 3-1 0,-4-3 0 0,4-3 0 15,0-5 43-15,0 6 8 0,-6 12 1 0,6 4 1 0,-3-4 26 0,0 6 0 16,0-5 0-16,-3 2 8 0,3 3 14 0,-3-3 3 16,3 3 1-16,-3 3 0 0,0-6 0 0,2 3 0 0,-5-3 0 0,3 1 0 15,-3-1 14-15,-3-5 2 16,3 8 1-16,-3-8 0 0,0 0 6 0,0 0 2 15,0 0 0-15,0 0 0 0,0 0 1 0,0 0 0 0,0 0 0 0,0 0 0 16,0 0-12-16,0 0-1 0,0-8-1 0,-3 0 0 16,3 0-12-16,0-5-2 0,0 0-1 0,0-6 0 15,3-2-6-15,0 3-1 0,0-6 0 0,0 3 0 16,0-1-4-16,3 1 0 0,0 3-1 0,3-1 0 16,-3-2-2-16,3 2 0 0,0 4 0 0,0 1 0 15,3 4-9-15,-3-1 0 0,3 3 0 0,2 0 0 16,1 3-108-16,0 0-13 0,0 2-3 15,9 0-1014-15</inkml:trace>
  <inkml:trace contextRef="#ctx0" brushRef="#br0" timeOffset="3351.6352">20305 2408 1450 0,'0'0'32'16,"0"8"6"-16,0 2 2 0,0-4 1 0,3 7-33 0,-3 0-8 0,6 3 0 0,-3 0 0 0,0 5 42 16,0-8 6-16,0 6 2 0,0 2 0 0,0-5-3 0,0 2-1 15,0 1 0-15,0-1 0 0,0-2 5 0,0-3 1 16,-3 1 0-16,3 1 0 0,0-9-4 0,-3 4-1 15,3-4 0-15,-3-6 0 0,0 8-7 0,0-8-2 16,0 0 0-16,0 0 0 0,0 0-2 0,0 0 0 16,0 0 0-16,0 0 0 0,0 0-14 0,-3-8-3 15,3 0-1-15,-3 0 0 0,3-5-10 0,0-1-8 16,-3-4 9-16,3 2-9 0,3 0 8 0,-3-5-8 16,0 5 0-16,0-3 9 0,3 4-9 0,0-7 0 15,0 7 0-15,3-1 0 0,-4 2 0 0,1 1 0 16,3 3 0-16,0 2 0 0,0 0 0 0,0 2 0 15,0 6 0-15,3 0 0 0,0 0-8 0,0 6 8 0,0 2 0 0,0-3 0 16,0 6 0-16,3-1 0 0,-3 3 0 0,0 1 0 16,0-1 0-16,-1 0 0 0,1 6 0 0,-3-6 0 15,0-3 0-15,0 6 0 0,0-2 0 0,0-4 0 16,-3 3 9-16,0 1-9 0,0-4 10 0,0 1-10 16,0-1 12-16,0-2-3 0,-3 0-1 0,0-8 0 15,0 0 3-15,3 5 0 0,-3-5 0 0,0 0 0 16,0 0-3-16,0 0 0 0,6-5 0 0,0-3 0 15,-3 0-8-15,3 0 0 0,0-5 9 0,0-3-9 16,-3 3 0-16,3 0 0 0,0-8 0 0,0 5 0 16,0-3 0-16,2 3 0 0,-2-2 0 0,0-1 0 15,3 3 0-15,0 1 0 0,0 1 0 0,0 4 0 16,0-1 0-16,-3 3-8 0,3 3 8 0,-3 2 0 16,0 3 0-16,3 8-8 0,-6-8 8 0,3 8 0 0,0 3 0 15,0-1 0-15,-3 1 0 0,2 2 8 16,-2 0-8-16,3 1 8 0,-3 4-8 0,0-5 8 15,0-5-8-15,0 6 0 0,0-4 0 0,3 1 0 0,-3 5-11 0,0-8-3 16,3 2-1-16,-3-2 0 16,3 0-49-16,-3 0-11 0,3-3-1 0,0 0-644 15,0-2-128-15</inkml:trace>
  <inkml:trace contextRef="#ctx0" brushRef="#br0" timeOffset="3657.9773">20960 2336 1537 0,'0'0'33'0,"0"0"7"0,-6 6 2 0,-3-4 2 0,3 4-35 0,0 1-9 0,0 4 0 0,-3 2 0 15,3-2 66-15,0 2 11 0,3 3 3 0,0 2 0 16,0 1-14-16,3-3-2 0,0 2-1 0,0 1 0 16,6-6-23-16,-3 3-4 0,3-3 0 0,3 0-1 15,0-5-16-15,0 3-3 0,3 0-1 0,0-9 0 16,0 1-15-16,0 0 11 0,0 2-11 0,-1-10 10 15,4 2 1-15,-3-2 0 0,-3-1 0 0,3-2 0 16,-3 0 14-16,-3 0 3 0,0-2 1 0,0-1 0 16,-3 3 11-16,-3-5 1 0,0 0 1 0,0 0 0 15,-6-1 2-15,0-1 0 0,0 1 0 0,-3 4 0 16,0-3-20-16,0 7-4 0,-3-7-1 0,0 5 0 16,3 3-19-16,-2-1 0 0,-1 1 0 0,3 3 0 15,0-4-127-15,0 1-22 0,3 0-5 0</inkml:trace>
  <inkml:trace contextRef="#ctx0" brushRef="#br0" timeOffset="4009.6816">21088 1675 1954 0,'0'0'43'0,"0"0"9"0,0 0 1 0,0 0 3 0,3 8-45 16,0-3-11-16,3 8 0 0,0 1 0 0,6-1 68 0,-3 5 11 0,-1 3 2 0,1 1 1 16,3 1-32-16,-3 4-6 0,3 2-2 0,-3 0 0 15,0 3 1-15,-3 2 0 0,3-2 0 0,0 0 0 16,-3 2-19-16,0-7-3 0,0 4-1 0,0-2 0 15,0 1-12-15,0-4-8 0,-1 0 10 0,1-7-10 16,-3 5 0-16,3-3 0 0,0 0 0 0,0-5 0 16,-3 3-14-16,0-1-2 0,3-5-1 0,-3-2 0 15,-3-3-33-15,3 5-6 0,0-10-2 0,-3-3 0 16,0 0-142-16,0 0-28 0,0 0-5 0,-6-3-585 16</inkml:trace>
  <inkml:trace contextRef="#ctx0" brushRef="#br0" timeOffset="4286.4315">21195 2252 1269 0,'0'0'36'0,"0"0"8"0,3-6-36 0,0-2-8 16,0 0 0-16,3 1 0 0,0-7 80 0,3 4 15 15,0 2 2-15,0-8 1 0,3 5-15 0,-1-2-3 16,4 0-1-16,3 2 0 0,0-2-24 0,-3 5-5 16,3-5-1-16,3 8 0 0,-4-3-14 0,1 2-3 15,-3 1-1-15,3 2 0 0,-6 3-4 0,3 3-1 16,0 2 0-16,-3 1 0 0,0 2 20 0,-1 0 4 0,1 2 1 0,-3 3 0 15,0-5-3-15,-3 3 0 16,0 2 0-16,0 3 0 0,0-3-13 0,-3 3-3 0,0 0-1 0,0 2 0 16,0-4-13-16,0-1-2 0,-3 0-1 0,3-5 0 15,-3 3-15-15,3-6 11 0,0 3-11 0,-3-8 10 32,3 5-36-32,-3-5-7 0,0 0-2 0,0 0 0 15,0 0-139-15,0 0-28 0,6-2-6 0,-3-6-453 0,3 0-91 0</inkml:trace>
  <inkml:trace contextRef="#ctx0" brushRef="#br0" timeOffset="4942.36">21737 2101 1299 0,'0'0'28'0,"0"0"7"0,0 0 1 0,0 0 0 0,6-3-28 0,-6 3-8 0,0 0 0 0,0 0 0 16,0 0 118-16,0 0 22 0,0 0 5 0,0 0 1 0,0 0-38 0,0-5-8 15,0 5-2-15,0 0 0 0,-6-5-25 0,6 5-5 16,-6 0 0-16,0 0-1 0,0 5-25 0,0-5-5 15,0 5-1-15,3 3 0 0,0-3-17 0,0 3-4 16,3 0-1-16,-3 3 0 0,3 2-14 0,0 0 0 16,3 3 8-16,0 0-8 0,0-3 0 0,3 3 0 15,0-3 0-15,0-2 0 0,0 0 0 0,3-1-8 16,-3-5 8-16,3 3 0 0,-3-8-9 0,2 6 9 16,1-6 0-16,0 0-9 0,-3-6 9 0,0 1 0 15,3 0 0-15,-3-3 0 0,0 0 0 0,-3-5-8 16,3-1 8-16,-3 1 0 0,0 0 0 0,0 0 0 15,0-6 0-15,3 6 0 0,-6 0 0 0,3 0 12 0,-3-6-4 16,0 6 0-16,6 0-8 0,-3-1 12 0,-3 1-4 0,3 0 0 16,-3 5-8-16,3 3 0 0,0-3 0 0,-3 8 0 15,0 0 0-15,0 0 8 0,0 0-8 0,0 0 0 16,6 2 10-16,0 4-2 0,-3 2-8 0,3 2 12 16,-1-2-4-16,1 5-8 0,-3-7 11 0,3 7-11 15,0-8 8-15,0 3-8 0,3 0 0 0,-3 0 0 16,0 3 8-16,0-9-8 0,0 9 0 0,3-9 0 15,0 4 8-15,-3-1-8 0,3 0 12 0,-3 3-12 16,3-5 16-16,0 2-4 0,0 0-1 0,-1-5 0 16,1 0-1-16,0 0 0 0,-3 0 0 0,3 0 0 15,0-5 0-15,-3 0 0 0,3-3 0 0,0 0 0 16,-3 0-10-16,3-3 10 0,-3 4-10 0,0-7 10 16,0 4-10-16,0-3 8 0,0 5-8 0,0-6 8 0,-3 1-8 15,2 3 10-15,-2-1-10 0,0 6 10 16,0-3-10-16,0 2 0 0,3-2 0 0,-3 3 0 15,-3 5 0-15,0 0 0 0,0 0 0 0,0 0 0 0,6 3 0 0,0-1 0 16,0 6 9-16,3-2-9 0,-3 2 0 0,3 5 8 16,-3-5-8-16,3 2 0 0,3-2 0 0,-3 6 9 15,3-6-9-15,-1 2 0 0,7-5 0 0,-6 3 0 16,3-5 0-16,0 2 0 0,3 1 0 0,-3-6 0 16,3 2 0-16,-3-2 0 0,-1-2 0 0,-2 2 0 15,3-6 0-15,-3 4 0 0,-3-1-20 0,0 0 3 16,-3-5 0-16,3 3 0 15,0-3-32-15,-6 3-7 0,0 0 0 0,0-3-748 0,-3-6-150 16</inkml:trace>
  <inkml:trace contextRef="#ctx0" brushRef="#br0" timeOffset="5091.8678">21734 1585 1782 0,'0'0'39'0,"0"0"8"0,0 0 1 0,0 0 3 0,0 0-41 0</inkml:trace>
  <inkml:trace contextRef="#ctx0" brushRef="#br0" timeOffset="6580.2613">18716 4196 1515 0,'0'0'33'0,"0"-5"7"0,-3 0 2 0,0-3 1 0,0 0-35 0,3 0-8 0,-3-3 0 0,-3 1 0 16,3-1 55-16,-3 1 9 0,0-1 1 0,0 0 1 15,-3 1-14-15,0-1-4 0,0 3 0 0,-3 0 0 16,0 3 12-16,3-3 3 0,-3 3 0 0,3 2 0 16,-2 1-8-16,2 2-2 0,3 2 0 0,-3 1 0 15,3 2-24-15,-3 3-5 0,6 5 0 0,-3 1-1 16,3 7-23-16,0 3 0 0,-3 2 0 0,6 0 8 15,0 6-8-15,0-3 0 0,3 0 0 0,0-2 8 0,0-1-8 0,3 1 0 16,0-3 0-16,0-3 0 0,0-3 0 0,0 1 12 16,3-3-4-16,0-6 0 0,-3-2-8 0,2 0 9 15,1-3-9-15,0-2 10 0,0-6-10 0,0 1 12 16,0-4-12-16,0-4 12 0,3-6-2 16,-3 0 0-16,0-2 0 0,-3-4 0 0,3 4-10 0,-3-3 0 15,0 2 9-15,-3-2-9 0,0 3 0 0,-3 2 8 16,0-3-8-16,0 6 0 0,-3 0 0 0,3 2 9 15,-3 3-9-15,3 0 0 0,0 8 9 0,0 0-9 16,0 0 0-16,0 0 9 0,0 0-9 0,0 11 0 16,3-1 0-16,0 4 0 0,0-1 0 0,2 0 0 0,-2 0 0 0,6-2 0 15,-3 2 0-15,3-2 0 0,-3-1 0 0,0-2 0 16,3 0 0-16,-3-3 0 0,3 1 0 0,0-4 0 16,0 1-18-16,0-3 4 0,-3 0 1 0,3-5 0 31,0 2-14-31,-3-5-2 0,2 0-1 0,-2 0 0 15,3-5-19-15,-3 0-4 0,0-6-1 0,-3-2 0 16,3 0-9-16,0-3-1 0,0-2-1 0,-3-1 0 16,0-4 4-16,0-1 1 0,0 0 0 0,0-2 0 0,-3-1 34 0,0 3 7 0,0 1 2 0,0-1 0 15,0 3 17-15,-3 0 9 0,3 5-1 0,0 3 0 16,0 5 22-16,0 0 4 0,0 5 1 0,3 6 0 16,-3 5 14-16,0 0 3 0,0 0 1 0,3 8 0 15,3 3-7-15,0 7-2 0,-3 1 0 0,3 2 0 16,0 3-12-16,0 2-2 0,-3 1-1 0,3 2 0 15,0 0-5-15,-3 3-2 0,0-1 0 0,-1 4 0 16,-2-1 2-16,3 3 1 0,-3-5 0 0,0 0 0 0,3-1-1 0,-3-4-1 16,0-1 0-16,0-5 0 0,0-2-9 0,0 0-2 15,0-6 0-15,3 0 0 0,-3-5-3 0,0 0-1 16,0-8 0-16,0 0 0 0,0 0-8 0,0 0 0 16,6-5 0-16,-3-1 8 0,3-4-16 0,0 2-4 15,0-5-1-15,0-1 0 0,3-2 1 0,0 1 0 16,0 1 0-16,0-2 0 0,3 3 12 0,0 3-11 15,3 2 11-15,-1 0-10 0,1 2-1 0,3 4 0 16,-3-1 0-16,3 6 0 0,0-1-9 0,0 4-1 16,-3-1-1-16,-1 3 0 0,-2 0 6 0,0 0 0 15,-6 2 1-15,0 1 0 0,-3 0 15 0,0 2 0 0,-3 0 0 16,-3-2 0-16,-3 2 12 0,3-3 4 0,-6 4 2 0,3-4 0 16,-3 4 3-16,0-1 1 15,-2-3 0-15,2-2 0 0,0 3-7 0,-3-6-2 0,3 0 0 0,0 1 0 16,0-4-13-16,0-2-10 0,0 0 2 0,6-2 0 31,-3-4-124-31,3 1-25 0,3-3-5 0,6 0-798 0</inkml:trace>
  <inkml:trace contextRef="#ctx0" brushRef="#br0" timeOffset="6909.3473">19415 4077 1378 0,'0'0'30'0,"0"8"6"0,-3 0 2 0,3 0 2 16,-3 5-32-16,0 1-8 0,3-1 0 0,-3 3 0 0,3-1 89 0,0 4 17 16,0-3 3-16,3 2 1 0,0 1-28 0,0-3-6 15,0 0 0-15,0-3-1 0,6 0-26 0,-3-2-5 16,0-1 0-16,3-2-1 0,0 0-22 0,0-3-4 16,0-2-1-16,2 0 0 0,-2-3-1 0,0 0-1 15,0-3 0-15,-3-2 0 0,3 0 10 0,-3-1 1 16,-3-2 1-16,0 0 0 0,0 0 11 0,0-2 3 15,-6-1 0-15,0 1 0 0,0-4-3 0,-3 4 0 16,0-3 0-16,-3-1 0 0,0 1-12 0,3 0-2 16,-3 0-1-16,3 2 0 0,-2 1-22 0,2-1 9 0,3 0-9 15,0 1 0 1,0 2-23-16,0 0-11 0,0 0-2 0,3 0-1 16,0 0-155-16,3 3-32 0,3 0-5 0,-3-6-711 0</inkml:trace>
  <inkml:trace contextRef="#ctx0" brushRef="#br0" timeOffset="7248.5378">19659 4045 1362 0,'0'0'38'0,"0"8"10"0,3 0-39 0,0 0-9 0,0 3 0 0,0-1 0 15,0 1 100-15,0 2 17 0,0 1 4 0,0-1 1 16,0 0-30-16,0 0-5 0,0 0-2 0,3 1 0 16,0-4-15-16,0 3-3 0,-3-5-1 0,3 0 0 15,0-2-24-15,0-1-5 0,2 0-1 0,-2-2 0 16,3 0-22-16,-3-3-5 0,3-3-1 0,-6 0 0 15,3-2 2-15,0 0 0 0,0-3 0 0,0 0 0 16,-3-3-10-16,3 1 0 0,-3-1 9 0,0 0-9 16,0-2 0-16,-3 5 0 0,3-2 0 0,-3 2 0 15,0 2 0-15,0 1-8 0,0 5 8 0,0 0 0 0,0 0 0 16,0 0 0-16,0 0 0 0,0 0-8 0,0 0 8 0,3 8-13 16,3 0 5-16,0 3 8 0,0-1-9 0,-3 1 9 15,3-1 0-15,0 1 0 0,0-3-9 0,-1 2 9 16,1-2 0-16,-3 0-9 15,6-2-15-15,-3-1-2 0,0-2-1 0,0-3 0 16,3-3-70-16,-3 0-15 0,0-2-2 0,0-3-1 16,0-3-38-16,0-2-8 0,-3-3-2 0,0-5 0 0</inkml:trace>
  <inkml:trace contextRef="#ctx0" brushRef="#br0" timeOffset="7388.5751">19930 3765 1728 0,'0'0'38'0,"0"0"8"0,0 0 2 0,0 0 0 0,0 0-39 0,0 0-9 0,6 5 0 0,0 6 0 15,3 2 91-15,-3 3 16 0,0 0 3 0,3 2 1 16,0 1-51-16,-4 5-9 0,4-3-3 0,-3 3 0 16,0 2-18-16,0-2-4 0,0-3-1 0,0 6 0 15,0-6-16-15,0 3-9 0,-3-3 10 0,3 0-10 32,0-3-28-32,-3 1-11 0,3-3-2 0,-3-3-647 0,-3 0-130 0</inkml:trace>
  <inkml:trace contextRef="#ctx0" brushRef="#br0" timeOffset="7539.2288">19945 4112 1735 0,'0'0'38'0,"0"0"8"0,0 0 2 0,3-6 0 15,0 1-38-15,0-3-10 0,6 3 0 0,-3 0 0 0,6-3 90 0,-4 0 16 16,7-3 3-16,-3 3 1 16,6-2-53-16,-3 2-10 0,3 0-3 0,0-3 0 15,3 1-91-15,-1-1-18 0,1 3-4 0,0-3-879 16</inkml:trace>
  <inkml:trace contextRef="#ctx0" brushRef="#br0" timeOffset="7922.8134">20775 3455 2008 0,'0'0'44'0,"0"0"10"0,0 11 2 0,0 0 0 0,0 2-45 0,3 3-11 0,0 2 0 0,0 3 0 15,0 1 72-15,0 1 12 0,3 4 2 0,-3 2 1 16,3 3-8-16,-3 2-2 0,0 1 0 0,0-4 0 16,0 1-13-16,3 0-2 0,-3-3-1 0,0 0 0 15,0-3-26-15,0 1-6 0,3-3-1 0,-3 0 0 16,0-3-28-16,3-3 0 0,-3-2 0 0,3-3 0 16,-3 1-20-16,3-4-11 0,-3-2-1 0,-3-8-1 15,0 0-106-15,8 0-21 0,-5-3-4 0,6-5-916 16</inkml:trace>
  <inkml:trace contextRef="#ctx0" brushRef="#br0" timeOffset="8270.3144">21263 3527 2098 0,'0'0'46'0,"0"0"10"0,0 0 1 0,-3-3 3 0,0-2-48 0,-2 2-12 0,2 3 0 0,0-8 0 16,-3 6 77-16,3-1 14 0,-3 3 2 0,0-5 1 16,3 5-29-16,-3-3-5 0,0 3-2 0,0 3 0 15,0-3-6-15,-3 5-2 0,3 0 0 0,0 3 0 16,-3 0-16-16,0 5-3 0,0 1-1 0,0-1 0 16,0 3-14-16,4 5-2 0,-4-5-1 0,6 5 0 15,-3 3-5-15,6 0 0 0,0 2-8 0,3-2 12 16,0-3-12-16,3 3 0 0,2-6 0 0,1 1 0 15,3-3 0-15,0-3 0 0,0-2 0 0,0-3 0 16,0 0 0-16,3-1 0 0,0-1 0 0,3-4-10 16,-4 1 1-16,4-3 0 0,-3 0 0 0,6 0 0 15,-3-3-25-15,3-2-5 0,-3 0-1 0,2 0 0 16,-2-1-122-16,-3-2-25 0,3 0-5 0,3 0-866 16</inkml:trace>
  <inkml:trace contextRef="#ctx0" brushRef="#br0" timeOffset="8625.0749">21764 3307 2037 0,'0'0'44'0,"-6"-8"10"0,3 3 2 0,-3 5 2 0,3-8-46 0,-3 5-12 0,0-2 0 0,0 5 0 16,3-2 96-16,-3-1 18 0,0 3 3 0,0 0 1 15,-3 3-38-15,3-1-8 0,0 3-2 0,0 6 0 16,0-6-24-16,0 6-5 0,0 2-1 0,-3 0 0 16,0 3-6-16,3 3-2 15,-2-1 0-15,2 3 0 0,-3 3-13 0,3 3-3 0,0-1-1 0,0 3 0 16,3-2 0-16,0 2 0 0,3 0 0 0,0 0 0 16,3 3-6-16,0-3-1 0,6-3 0 0,-3 1 0 15,3-3-8-15,3-1 0 0,-1-4 0 0,1-3 0 16,3-3 0-16,3 0 0 0,3-5 0 0,0-2 0 15,3-1 0-15,2-2-9 0,4-6 9 0,0 0 0 16,0-2-19-16,2-3 3 0,1 0 1 0,-3-3 0 16,0 4-10-16,-4-1-3 0,-2 2 0 0,-3 1-855 15,0-3-171-15</inkml:trace>
  <inkml:trace contextRef="#ctx0" brushRef="#br0" timeOffset="9941.2915">5535 16933 992 0,'0'0'28'0,"3"-5"7"15,0 2-35-15,-3-2 0 0,3-3 0 0,3-2-277 0,-3 4-63 0</inkml:trace>
  <inkml:trace contextRef="#ctx0" brushRef="#br0" timeOffset="10323.0293">5678 16579 1652 0,'0'0'36'0,"0"0"8"0,0 0 2 0,0 0 0 0,0 0-37 0,-3-5-9 0,0 2 0 0,3 3 0 16,0 0 76-16,-6-8 12 0,6 8 4 0,0 0 0 16,0 0-32-16,0 0-5 0,0 0-2 0,0 0 0 15,0 0-5-15,0 0-2 0,0 0 0 0,6 11 0 16,-3 2 5-16,3 0 1 0,0 5 0 0,3-2 0 0,-3 11-12 0,3-3-3 15,0 2 0-15,0 3 0 0,3 0-8 16,0 0-1-16,-1-2-1 0,-2-3 0 0,3-3-8 0,0 3-2 16,-3-3 0-16,0-3 0 0,3 4-2 0,-3-4-1 15,0 1 0-15,0-1 0 0,-3-2-5 0,3-3-1 16,-3 0 0-16,3 1 0 0,-4-4-8 0,1-2 0 16,-3 3 0-16,3-3 8 0,-3-3-8 0,-3-5 0 15,0 0-12-15,0 0 12 16,0 0-48-16,6-3-3 0,0-5 0 0,-3 3 0 15,0-3-101-15,-3-5-21 0,3 0-4 0,0-1-516 16,-3-4-103-16</inkml:trace>
  <inkml:trace contextRef="#ctx0" brushRef="#br0" timeOffset="10699.3005">6098 16523 1504 0,'0'0'43'0,"0"0"9"0,0 0-42 0,0 0-10 0,0 0 0 0,0 0 0 16,0 0 88-16,0 0 16 0,0 0 4 0,0 0 0 16,0-5-16-16,0 5-4 0,0 0 0 0,0-8 0 15,0 8-23-15,-3-3-5 0,3 3 0 0,-3-5-1 16,-3 0-14-16,0 5-2 0,3 0-1 0,-3 0 0 16,-3 0-7-16,3 0-2 0,0 0 0 0,0 0 0 15,-3 5-5-15,3-2-2 0,-3 2 0 0,1 0 0 16,2 1-5-16,0 2-1 0,0-1 0 0,3 7 0 0,0-1-9 0,3 5-3 15,0 1 0-15,3 2 0 0,3 6-8 0,3-1 0 16,2 1 0-16,1 2 8 0,6 0-8 0,-3-3 0 16,6 3 9-16,-3-5-9 0,3 0 8 0,-3-3-8 15,-1-2 10-15,1-6-10 0,3 0 8 0,-3 0-8 16,3-5 0-16,0-2 9 0,2-1-9 0,-2 0 0 16,0-5 0-16,0 0 0 0,-3-5 0 0,3 5 0 15,-4-8 0-15,-2 3 0 0,0-1-16 0,0-2-4 16,-3 0-2-16,-3-2 0 15,3 2-30-15,-3-3-7 0,-3-2-1 0,3 0 0 16,-3 0-152-16,3-3-30 0,-3 0-6 0</inkml:trace>
  <inkml:trace contextRef="#ctx0" brushRef="#br0" timeOffset="11037.9254">6589 16399 1552 0,'-12'0'44'0,"6"-3"10"0,0 1-43 0,0-6-11 0,0 5 0 0,-3 0 0 15,0-2 65-15,-2 0 11 0,2 2 3 0,-3-2 0 16,3 2 10-16,0 3 3 0,-3 0 0 0,3 0 0 16,3 3-16-16,0-1-2 0,-3 4-1 0,3-1 0 15,3 6-16-15,-3-3-3 0,3 5-1 0,3 0 0 16,-3 6-12-16,6-1-2 0,-3 1-1 0,6 2 0 15,0 5-11-15,3 1-3 0,0 4 0 0,3 4 0 0,0-3 4 0,3 5 0 16,0-8 0-16,2 0 0 0,4-3-8 0,-3 1-2 16,3-6 0-16,-3-3 0 0,3-2-7 0,0-5-2 15,2-1 0-15,1-2 0 0,0-5-9 0,3-3 10 16,3 0-10-16,-1-8 10 0,-2 3-10 0,6-8 0 16,-3-1 9-16,5-1-9 15,-2-9-20-15,3-8-8 0,-1-2-1 0,4-11-1282 16</inkml:trace>
  <inkml:trace contextRef="#ctx0" brushRef="#br0" timeOffset="13889.6293">8312 15393 1875 0,'0'0'41'0,"0"0"9"0,0 0 2 0,-3 6 0 0,3-6-41 0,-3 5-11 0,3-5 0 0,0 0 0 16,0 0 29-16,0 0 4 0,0 0 1 0,0 0 0 15,0 0-18-15,6 0-4 0,3-3-1 0,3-2 0 16,0 0 1-16,0-3 1 0,3 0 0 0,-3-3 0 16,3-2-1-16,-3-3 0 0,0 0 0 0,2-2 0 15,-2-3 4-15,0-3 0 0,3 0 0 0,0-2 0 16,0-1 12-16,0-5 2 0,-3 1 1 0,3-1 0 16,-1-2 16-16,1-1 3 0,0-5 1 0,0 1 0 15,0-4-18-15,0 1-3 0,-3-3-1 0,3 3 0 16,0-1-17-16,-4 1-4 0,1 2-8 0,0-2 12 15,0-3-12-15,-3-3 0 0,0 1 8 0,0-1-8 16,-3 3 0-16,0-2 0 0,-3-1 8 0,0 3-8 16,-3 3 0-16,-3-1 8 0,0-2-8 0,0 0 0 15,-6 3 8-15,0 0-8 0,0-1 0 0,-3 4 9 0,-6 2-1 0,0 0-8 16,1 2 12-16,-4 3-4 0,-3 1 4 0,3-1 1 16,-6-2 0-16,4 2 0 0,-4 0-13 0,0 3 11 15,0 0-11-15,-3 0 10 0,-2 2 0 0,-4 3 0 16,0 1 0-16,-2 2 0 0,-1 2-1 0,0 0 0 15,0 1 0-15,1 2 0 0,2 3 7 0,0 0 0 16,1-1 1-16,5 6 0 0,-6 3 7 0,0-3 0 16,1 0 1-16,-4 0 0 0,-6 3-2 0,1-3-1 15,5 3 0-15,-12-3 0 0,7 0-10 0,-1 3-3 16,0 2 0-16,7-2 0 0,8-1-9 0,-6 4 10 16,-5 2-10-16,5-3 10 0,6 0-2 0,0 1-8 15,1 2 12-15,-1 0-4 0,-3 0 1 0,6 2 0 0,3-2 0 16,4 0 0-16,-7 3-9 0,6-3 8 0,6 3-8 0,0-3 8 15,0 2-8-15,3 1 0 0,3-3 0 0,1 0 0 16,-1 3 0-16,3-3 0 0,-3 0-11 0,3 0 11 16,3 0-8-16,0-3 8 0,0 3-8 0,0-3 8 15,0 1-20-15,-3-1 0 0,6 0 1 0,-3 1 0 32,-3-3-23-32,3 2-5 0,0 0-1 0,3 1-828 0,-6-4-167 0</inkml:trace>
  <inkml:trace contextRef="#ctx0" brushRef="#br0" timeOffset="14797.7789">7187 13481 1269 0,'9'7'36'0,"-9"-7"8"0,6 8-36 0,-3-2-8 0,-3-6 0 0,6 8 0 15,3-3 48-15,-3 0 8 0,-6-5 2 0,0 0 0 16,0 0 14-16,3 3 4 0,-3-3 0 0,0 0 0 16,0 0-3-16,0 0 0 0,3-5 0 0,-3-1 0 15,0 1-1-15,0-3-1 0,0 3 0 0,-3-3 0 16,0 0-25-16,-6 0-5 0,6-3-1 0,-6 3 0 16,3 0-10-16,-3-2-2 0,-3-3-1 0,0 2 0 15,1-2-3-15,-1 2-1 0,-3-5 0 0,-3 3 0 0,0-3-2 0,-3 3 0 16,0-5 0-16,3 2 0 0,-2 0-6 0,-1 0-2 15,0-3 0-15,0 4 0 0,0-4 3 0,0 6 1 16,4 0 0-16,-1-1 0 0,3 4 3 0,0-1 0 16,0 3 0-16,0 0 0 0,9 0-6 0,-3 3-1 15,0 0 0-15,0 2 0 0,7 0-4 0,-4 3-1 16,3-2 0-16,0 2 0 0,3 0-8 0,0 0 0 16,0 0 9-16,0 0-9 0,0 0 0 0,14 0 0 15,1 0 0-15,0 0 0 0,3-3 0 0,0 1 0 16,0 2 0-16,-6-3 0 0,3-2 0 0,2-1-10 0,1 1 10 0,0-3 0 15,0 0 0-15,0-2 0 0,-3-1 0 0,9-2 0 16,-4 0 0-16,1 2 0 0,-3 0 0 0,-3 1 0 16,-6 2 0-16,3 0 0 0,3 0 0 0,-3 5 0 15,-3-2 0-15,2 2 0 0,-2 1 0 0,0 2 0 16,0 0 0-16,-3 2 0 0,0 1 9 0,3 0-9 16,0-1 0-16,-3 6 8 0,3 0-8 0,-6 0 0 15,6 3 10-15,-3 2-10 0,-3 3 12 0,0 0-12 16,0 2 12-16,3 1-4 0,-3 2 0 0,0 3-8 15,-6-3 15-15,3 3-4 0,0-1-1 0,0 1 0 16,0 3-2-16,0-3-8 0,0-1 12 0,0 1-4 16,3 0-8-16,0 0 10 0,-9 0-10 0,9-3 10 15,0 0-10-15,0 0 0 0,-6-2 0 0,3-3 0 16,0-1-8-16,0-4-8 0,3-3 0 0,-6 0-1 16,3-8-155-16,0 0-30 0,6 0-6 0</inkml:trace>
  <inkml:trace contextRef="#ctx0" brushRef="#br0" timeOffset="15691.3483">7646 12361 1386 0,'0'0'30'0,"0"0"6"0,0 0 2 0,0 0 2 0,0 0-32 0,0 0-8 16,0 0 0-16,0 0 0 0,0 0 64 0,0 0 11 16,0 0 2-16,0 0 1 0,0 0 0 0,0 0 0 15,0 0 0-15,0 0 0 0,0 0-2 0,0 0-1 16,0 0 0-16,-6 3 0 0,3 2-24 0,0 1-5 16,0 2-1-16,0-1 0 0,-3 1-17 0,6 6-3 15,0-4-1-15,3 1 0 0,-6 2-5 0,3 3-2 16,3-3 0-16,0 3 0 0,3 3-17 0,0-1 8 15,-3 1-8-15,3 2 0 0,6 0 0 0,-4 0 0 0,-2-2 0 0,3 2 0 16,6-3 0-16,-6-2 0 0,3 0 0 0,-3-3 0 16,3-2 0-16,0-1 0 0,6-2 0 0,-3-2-9 15,-4-4 9-15,4 1 0 0,-3-3-9 0,0-3 9 16,3-2 0-16,-3 0 0 0,-3-6 0 0,3 1 0 16,-3-1 0-16,0-5 0 0,-3 3 0 0,0-6 0 15,2 1 9-15,-5 2-9 0,3-3 10 0,-6 4-10 16,3-1 11-16,-3 2-11 0,0 1 12 0,0 3-12 15,-3-1 13-15,0 3-4 0,0 0-1 0,3 0 0 16,-3 3 3-16,3 5 0 0,0 0 0 0,0 0 0 16,0 0 2-16,0 0 1 0,0 0 0 0,0 0 0 15,-2 8-6-15,2 0-8 0,0 2 11 0,0 1-11 16,2 0 0-16,4-1 0 0,0 3 0 0,-3-2 0 16,6-3 0-16,0 2 0 0,3-2-10 0,0 0 10 15,-3-2-8-15,6-4 8 0,0 1-10 0,0-3 10 16,0-3-9-16,2-2 9 0,-2 0-8 0,3-6 8 15,0 3 0-15,-3-5 0 0,-6 0 0 0,6-1 0 0,-3-1 20 0,-1-1-1 16,-2-3 0-16,-3 3 0 0,0-2 16 0,0-3 3 16,-3-1 1-16,0 4 0 0,-6-1 8 0,3 1 1 15,-3-1 1-15,-6 4 0 0,0-1-3 0,-3-3-1 16,4 3 0-16,-4 0 0 0,-3 3-14 0,0 0-3 16,-6 2-1-16,6 1 0 0,3 2-18 0,0 0-9 15,-3 0 10-15,4 3-10 0,2-1 0 0,0 4-8 16,3-1-1-16,-3 0-969 15,3 1-194-15</inkml:trace>
  <inkml:trace contextRef="#ctx0" brushRef="#br0" timeOffset="19808.5812">13935 9837 712 0,'0'0'20'0,"0"6"5"15,3 1-25-15,0 1 0 0,0 0 0 0,0 0 0 0,-3-8 96 0,0 11 15 16,0-1 2-16,0 1 1 0,0-3-34 0,3 0-6 15,0 0-2-15,-3 0 0 0,0-8-10 0,0 0-2 16,3 8-1-16,-3-8 0 0,3 8 3 0,-3-8 1 16,0 0 0-16,3 5 0 0,3 0-30 0,-6-5-5 15,0 0-2-15,0 0 0 0,6 6 0 0,-6-6 0 16,0 0 0-16,0 0 0 0,0 0 8 0,0 0 2 16,0 0 0-16,0 0 0 0,-3-6 6 0,0-2 2 15,-3 0 0-15,3 0 0 0,-3-2-7 0,0-1-1 16,0 1 0-16,-3-4 0 0,0-1-4 0,0-1-2 0,-3 0 0 15,3 0 0-15,-2-5 0 0,-1 0 0 0,0-6 0 0,-3 3 0 16,3 1-10-16,-3-4-1 0,0-2-1 0,0-3 0 16,-3 0 0-16,4 1 0 0,-1-4 0 0,-6 4 0 15,3-1-18-15,-3 0 0 0,0-2 8 0,3 2-8 16,1 0 10-16,-1 0-2 0,-3-2 0 0,3 2 0 16,-3-2-8-16,0-3 0 0,1 0 0 0,-1-3 0 15,0 3 0-15,3 0 10 0,-3 0-10 0,3 3 10 16,0-3-10-16,1 5 10 0,-4 0-10 0,3-2 10 15,-6-1 0-15,3 1 0 0,0 2 0 0,1-2 0 16,-4-1 13-16,3 1 2 0,-3-3 1 0,6 0 0 16,3 2-26-16,-2-4 0 0,2 2 0 0,0-3 0 15,0 3 10-15,-3 0 3 0,6 0 1 0,-3 0 0 16,0 0-14-16,3 2 9 0,-2 4-9 0,-1-1 8 0,0 3-8 0,3-3 0 16,-3 3 0-16,0 2 0 0,-3-2 9 0,3 0-9 15,0 3 10-15,1-1-10 0,-1-4 11 16,-3 2-11-16,0-6 12 0,0 1-12 0,-3-1 9 0,0 1-9 15,-2 2 0-15,-1 0 9 0,3 1-9 0,0-1 10 16,-3 0-10-16,4 3 10 0,-1-3-10 0,0 6 0 16,0-3 0-16,0 0 8 0,3 0-8 0,-3-1 0 15,7 1 0-15,-1 0 0 0,0 3 0 0,0-3 0 16,3 2 8-16,-3-2-8 0,0 0 0 0,3 0 0 16,-3 0 9-16,4 0-9 0,-4-3 0 0,0 3 8 15,0-3-8-15,0 3 0 0,3 0 0 0,-3-3 0 0,0 6 0 16,1-3 8-16,2 2-8 0,-3 3 0 0,3-2 0 0,-3-1 0 15,0 4 0-15,0-1 9 0,0 0-9 0,3 0 0 16,0-2 9-16,-2-1-9 0,2 6 0 0,0-3 9 16,0 0-9-16,3 1 8 0,-3 4-8 0,0-2 8 15,3 0-8-15,0 5 0 0,0 0 0 0,3 0 8 16,-3 3-8-16,3 2 8 0,1 1-8 0,-1 2 8 16,0 0-8-16,3 3 10 0,-3-3-10 0,3 2 10 15,0-2-10-15,0 6 0 0,3 2 0 0,-3-6 8 16,3 6-8-16,0 0 0 0,0 0 0 0,0 0 0 15,0 0 0-15,0 0 0 0,0 0 8 0,0 0-8 16,0 0 0-16,0 0 0 0,0 0 0 0,0 0 8 16,0 0-8-16,0 0 0 0,3 8 0 0,0 0 0 15,0 0 0-15,0-2 0 0,-3-6-12 0,0 0 12 16,3 8-26-16,0-3 2 0,-3-5 1 0,3 8 0 16,-3-8-34-16,3 5-7 0,-3-5-2 0,3 8 0 15,0-3-131-15,-3-5-27 0,0 0-4 0,0 0-485 16,0 0-97-16</inkml:trace>
  <inkml:trace contextRef="#ctx0" brushRef="#br0" timeOffset="20436.0589">11914 6294 1213 0,'-3'6'26'0,"0"-1"6"0,3 3 0 0,0 0 4 0,-3 0-36 0,0 2 0 15,0 1 0-15,0 2 0 0,0 3 89 0,-3 3 11 16,6-3 3-16,-3-1 0 0,0 1 3 0,0 0 1 0,3-3 0 0,0 6 0 16,0-6-16-16,-3 0-3 0,3-2-1 0,0 0 0 15,0-4-21-15,0-1-4 0,0-6-1 0,0 0 0 16,0 0-27-16,0 0-6 0,0 0 0 0,3-6-1 16,0-4-4-16,0-3-1 0,-3-3 0 0,0-5 0 15,0-3 2-15,0-3 1 0,0-7 0 0,-3 2 0 16,0-2-3-16,0-1-1 0,-3 1 0 0,3 0 0 15,-3 2-3-15,1 0-1 0,2 0 0 0,-3 3 0 16,0-3-9-16,0 9-8 0,0 2 12 0,3-3-12 16,-3 0 10-16,3 3-10 0,0 0 8 0,3 2-8 15,-3 3 8-15,0 0-8 0,-3 3 0 0,6 2 8 16,-3 4-8-16,3-1 8 0,-3 5-8 0,3 3 8 16,0-5 0-16,0 5-8 0,0 0 12 0,0 0-4 15,0 0 0-15,0 0 0 0,6 2 0 0,0 4 0 16,3-1-8-16,-3 3 0 0,3 2 0 0,3-2 8 0,-3 3-8 15,2 2 0-15,1 3 0 0,3 3 8 0,0-4-8 0,0 4 0 16,3-3 0-16,0 2 0 0,-3 4 0 0,2-1 0 16,1 0 0-16,-3 0 0 0,3-2 0 0,0-1 0 15,-3 1 0-15,3-1 0 0,0 1 0 0,-4-4 0 16,4 1 0-16,-6-2 0 0,0-1 0 0,-3 0 0 16,0-2 0-16,0-1 0 0,3 1 0 0,-3 2 0 15,-6-2 0-15,3-1 0 0,3-2 0 0,-6 3 8 16,0-3-8-16,-3 2 8 0,0-2 5 0,-3 5 1 15,0-5 0-15,0 3 0 0,-6 0 6 0,3-1 0 0,0-2 1 0,-3 0 0 16,3 0 4-16,-3 0 1 0,-3 0 0 0,0-3 0 16,0 0-10-16,-3 3-3 0,3-5 0 0,1 0 0 15,-1-1-13-15,3-2 0 0,0 0 8 0,0 0-8 16,0 0 0-16,0 0 0 0,3-2 0 0,0 2-10 31,0 0-60-31,0-3-12 0,3-2-2 0,3-1-845 0,-3 1-169 0</inkml:trace>
  <inkml:trace contextRef="#ctx0" brushRef="#br0" timeOffset="21115.1041">12176 5525 1782 0,'-9'-22'39'0,"3"14"8"0,3 3 1 0,-3 0 3 0,0-3-41 0,6 8-10 0,0 0 0 0,-6-5 0 16,3-1 90-16,3 6 16 0,0 0 3 0,0 0 1 16,0 0-38-16,0 0-8 0,0 0-2 0,3 6 0 15,3 2-28-15,0-1-6 0,3 4 0 0,6 2-1 16,3 1-8-16,0 1-2 0,3 4 0 0,2-1 0 16,1 6 1-16,0-3 0 0,0 1 0 0,0-1 0 15,-4 0-2-15,1-3 0 0,0 1 0 0,0-1 0 16,-6-2-4-16,3 0 0 0,0-5-1 0,-4-1 0 15,1-2-3-15,0 0-8 0,-3-2 12 0,0-4-4 0,0-2 10 16,-3 3 2-16,0-3 0 0,0 0 0 0,-6-3 8 0,3-2 1 16,0-3 1-16,-3-3 0 0,0 1-2 0,-3-3 0 15,0-3 0-15,-6 0 0 0,3-5-5 0,-3-3-2 16,3 0 0-16,-3-2 0 0,0-4-1 0,0-1-1 16,-3-1 0-16,3 0 0 0,-3 0-7 0,0 3-2 15,0 0 0-15,3 5 0 0,0 1-10 0,3 1 0 16,-3 1 0-16,-3 3 0 0,3 2 0 0,3 0 0 15,0 3 8-15,1 5-8 0,-1-3 0 0,0 6 0 0,3 0 0 0,-3-1 0 16,0 4-15-16,3 2-5 0,0 0 0 0,0 0-1 31,0 0-107-31,0 0-20 0,0 0-5 0,0 0-685 16,0 0-137-16</inkml:trace>
  <inkml:trace contextRef="#ctx0" brushRef="#br0" timeOffset="26240.6347">8363 12300 1263 0,'0'0'28'15,"-3"-2"5"-15,3-3 2 0,-3-1 1 0,3 6-36 0,0 0 0 0,0 0 0 0,0 0 0 16,0-5 78-16,-3 0 9 0,3-3 1 0,0 8 1 15,-3-6-22-15,3 6-5 0,0 0-1 0,0 0 0 0,0-5-9 0,0 0-1 16,0 5-1-16,0 0 0 0,0 0 2 0,0 0 1 16,0 0 0-16,0 0 0 0,0 0-11 0,0 0-2 15,0 0-1-15,0 0 0 0,0 0-4 0,6 8-1 16,-3 0 0-16,0 0 0 0,-3 2-9 0,6 1-1 16,-3-1-1-16,3-2 0 0,-3 3-6 0,0 0-1 15,3-1 0-15,-3 1 0 0,3-1-1 0,3 1-1 16,-6-1 0-16,6 1 0 0,-3 0 1 0,2-1 0 15,-2 1 0-15,3-3 0 0,3 2-6 0,-3-2-1 16,3 0 0-16,-3 0 0 0,0 0-8 0,-3 0 0 16,0-5 9-16,-6-3-9 0,0 0 9 0,9 2-9 0,3-2 12 15,0 0-12-15,-6 0 17 0,-6 0-3 0,0 0-1 0,11 0 0 16,1-5-5-16,0 2-8 0,-12 3 11 0,9-5-11 16,3 0 10-16,-3-1-10 0,0 1 8 0,0 0-8 15,-3 0 0-15,0-3 0 0,0 0 8 0,0 2-8 16,-3 1 0-16,0 0 0 0,3-3 0 0,-3 3 0 15,0-3-26-15,-3 2-4 0,3-2-1 16,0 3 0-16,-1-3-33 0,1 3-6 16,-3-3-2-16,0 3 0 0,3-3-21 0,0 2-5 0,-6 1-1 0,3 0 0 15,3-3-106-15,-3 3-22 0,-3-1-4 0</inkml:trace>
  <inkml:trace contextRef="#ctx0" brushRef="#br0" timeOffset="26534.3909">8443 12409 1616 0,'-9'-16'36'0,"6"11"7"0,-5 2 1 0,2 1 1 0,0-1-36 15,3 3-9-15,-3 0 0 0,0 0 0 0,3 0 114 0,3 0 21 16,0 0 4-16,-3 0 1 0,-3 0-44 0,6 0-8 15,0 0-1-15,0 0-1 0,0 0-32 0,0 0-6 16,0 0-2-16,0 0 0 0,6-3-10 0,-6 3-3 16,6-2 0-16,0-4 0 0,3 4-9 0,0-1-3 0,-3 0 0 0,2-2 0 15,1 0-4-15,0-3-1 0,-3 0 0 0,0 0 0 16,3 3-16-16,0-6 0 0,0 3 0 0,-3 0 0 16,0-2 0-16,0 2 0 0,-3-3-9 0,6 1-832 15,-3 4-167 1</inkml:trace>
  <inkml:trace contextRef="#ctx0" brushRef="#br0" timeOffset="27870.4036">12825 5511 1396 0,'0'0'31'0,"0"0"6"0,0 0 2 0,0 0 0 0,0 0-31 0,0 0-8 16,0 0 0-16,0 0 0 0,0 0 88 0,0 0 17 0,3-2 3 0,0-4 1 15,3 4-29-15,-6 2-5 0,0 0-2 0,0 0 0 16,0 0-14-16,0 0-3 0,9 2-1 0,-3 1 0 16,0 2-7-16,-3 1 0 0,3 2-1 0,0 2 0 15,-4-2-14-15,4 5-2 0,-3-2-1 0,3-1 0 16,0 4-7-16,0-1-2 0,0 3 0 0,-3-3 0 15,6 0-12-15,-3-2-9 0,0 2 12 0,0 0-12 16,-3-2 9-16,3-1-9 0,0 1 0 0,0 0 9 16,3-1-9-16,-3-2 0 0,0 0 0 0,0 0 0 15,0 0 0-15,0-3 0 0,-6-5 0 0,11 6 0 16,-11-6 0-16,9 2 8 0,3 1-8 0,-12-3 0 16,9 0 8-16,3-3-8 0,-3 1 0 0,0-4 8 15,0 1-8-15,0-3 8 0,-3 3-8 0,3-1 8 16,-3-2-8-16,0 1 0 0,0-1 0 0,0 0 0 15,-4-3-39-15,4 3 0 0,0 0 0 0,-3 0 0 16,-3 0-31-16,0 0-6 0,3 3-2 0,-3 5 0 16,3-5-118-16,-3 2-23 0,0-2-5 0</inkml:trace>
  <inkml:trace contextRef="#ctx0" brushRef="#br0" timeOffset="28152.4514">12762 5736 1746 0,'0'0'49'0,"0"0"12"0,0 0-49 0,0 0-12 0,0 0 0 0,0 0 0 15,0 0 96-15,0 0 17 0,0 0 3 0,9-5 1 16,-3 2-33-16,3-5-8 0,0 0 0 0,-3 3-1 15,3-3-19-15,3-2-4 0,-3-1-1 0,3 0 0 16,0 1-17-16,0-3-3 0,2-3-1 0,1 2 0 16,0 1-12-16,-3 0-2 0,3-3-1 0,0 3 0 15,-3 0-7-15,-3-1-8 0,3 1 11 0,0 3-11 16,-4-1 9-16,4 3-9 0,-6 0 0 0,3 0 9 31,0 0-33-31,-3 3-6 0,-3 0-2 0,0-1-764 0,-3 1-154 0</inkml:trace>
  <inkml:trace contextRef="#ctx0" brushRef="#br0" timeOffset="55245.0981">7628 15658 1825 0,'-18'-8'40'0,"12"5"8"0,0-2 1 0,-3 5 3 0,3 0-41 0,3-2-11 0,3 2 0 0,0 0 0 15,0-6 0-15,3 1-11 0,3-3 3 0,3 3 0 16,3-1-2-16,0 1 0 0,0 2 0 0,6-2 0 16,2 3 10-16,-2-1 0 0,3 3 0 0,0 0-8 15,3 0 8-15,-3 3 0 0,-1-1 0 0,-2 3-8 16,0 3 8-16,-3 3 0 0,0-3-9 0,-3 5 9 15,-3 3 0-15,0 0-11 0,0 2 11 0,0 1-8 16,-6 2 8-16,0 0 0 0,0 6 0 0,-1-1 0 0,1 1 15 0,-3 2 5 16,-3 0 0-16,3 3 1 0,0-6 31 0,-2 3 5 15,-1 0 2-15,0-2 0 0,0 2-10 0,3 0-1 16,3-3-1-16,-3 6 0 0,0 0-20 0,3 0-4 16,2-3-1-16,-2 0 0 0,0 0-10 0,3-3-3 15,-3 1 0-15,3-3 0 0,3-3-9 0,-3-3 0 16,0 1 0-16,0-3 8 0,0-3-8 0,3-2 0 15,0-3 0-15,0 5 0 0,3-8 8 0,-3 3-8 16,3 0 8-16,2-3-8 16,1-5-25-16,3 6-11 0,0-6-1 0,0 0-626 0,6 0-125 15</inkml:trace>
  <inkml:trace contextRef="#ctx0" brushRef="#br0" timeOffset="55825.6248">8643 16327 1684 0,'0'0'37'0,"0"0"8"0,0 0 2 0,0 0 0 0,0 0-38 0,0 0-9 0,0 0 0 0,0 0 0 16,-6 8 56-16,3-2 8 0,-3-1 3 0,3 3 0 15,-3 5-38-15,0 0-7 0,0 3-2 0,0 0 0 16,0 3-2-16,3-1-1 0,-3 3 0 0,0 3 0 15,3 0 0-15,0 8 0 0,0-1 0 0,3 9 0 16,-3 0 4-16,3 5 1 0,3-6 0 0,-3 4 0 16,3-6-2-16,3 0 0 0,0-5 0 0,0 2 0 15,-3-2 6-15,6 2 1 0,0-2 0 0,0 0 0 16,3 2-5-16,-3-2-1 0,3-6 0 0,0-2 0 16,0-3-21-16,-1 3 9 0,1-8-9 0,0 2 0 15,0 1 0-15,0-6 0 0,3 0 0 0,-3-5-9 16,0 3-29-16,0-3-6 0,3-3 0 0,-4-2-1 15,4 2-126-15,0-5-25 0,-3 0-4 0</inkml:trace>
  <inkml:trace contextRef="#ctx0" brushRef="#br0" timeOffset="56500.4826">8988 16394 1476 0,'0'0'32'0,"0"0"8"0,0 0 0 0,-3-3 1 0,-3-2-33 0,6 5-8 16,0 0 0-16,0 0 0 0,0 0 36 0,0 0 6 15,0 0 1-15,0 0 0 0,0 0-30 0,0 0-5 0,0 0-8 0,6 5 11 16,-3 3-11-16,3-3 0 0,0 3 9 0,3 0-9 16,0 3 29-16,0-3 2 0,3 0 0 0,0 2 0 15,0 1 9-15,2-1 1 16,1 1 1-16,0-3 0 0,0 5-15 0,3-5-3 0,-3 3-1 0,0-4 0 15,0 7-15-15,-4-6-8 0,4-3 8 0,-3 6-8 16,-3-4 0-16,0-1 0 0,3 2 0 0,-3-8 0 31,-3 5-28-31,3 0-4 0,-3-2-1 0,-6-3 0 0,0 0-60 16,0 0-12-16,0 0-3 0,0 0 0 0</inkml:trace>
  <inkml:trace contextRef="#ctx0" brushRef="#br0" timeOffset="56836.8355">9229 16200 1130 0,'0'0'32'0,"0"0"8"0,0 0-32 0,0 0-8 15,-6 3 0-15,3-3 0 0,3 0 65 0,-6 11 12 16,3-3 3-16,0 0 0 0,0 5 4 0,0 0 0 15,-3 0 1-15,3 0 0 0,-2 1-30 0,2 2-7 16,-3-1 0-16,3 4-1 0,-3-1-3 0,0 1-1 16,0-3 0-16,0 5 0 0,0-2 3 0,0-1 1 15,-3-2 0-15,3 0 0 0,0 2-11 0,0-2-1 16,0-3-1-16,0 6 0 0,0-6-24 0,0 0-10 16,3-2 8-16,3 0-8 0,-3-6 0 0,0 5 0 0,3-2 0 0,0-8-11 31,0 0-35-31,0 0-7 0,0 0-2 0,0 0-593 0,0 0-118 0</inkml:trace>
  <inkml:trace contextRef="#ctx0" brushRef="#br0" timeOffset="57713.6773">9402 15941 1205 0,'0'0'34'0,"0"0"8"0,0 0-34 0,0 0-8 0,0 0 0 0,0 0 0 15,0 0 109-15,0 0 20 0,0 0 4 0,0 0 1 16,-6 5-45-16,6-5-9 0,0 8-1 0,-3 0-1 16,6 3-24-16,-3-3-5 0,3 2-1 0,3-2 0 15,-3 0-17-15,3 6-4 0,0-7-1 0,0-1 0 16,0 7-17-16,0-5-9 0,2 0 10 0,-2 0-10 16,3-3 8-16,-3 0-8 0,3 1 0 0,-3-1 0 15,0-2 0-15,0-1 0 0,3-2 0 0,-3 0 0 16,-6 0-12-16,6 0-1 0,3-2-1 0,-6-1 0 15,3-2-24-15,0 2-5 0,-3-2-1 0,0 2 0 16,0-5-36-16,0 3-8 0,0-3-2 0,-3 0 0 16,-3 0-14-16,3 3-4 0,-3-3 0 0,3 0 0 15,-3-3 1-15,3 6 0 0,-6-3 0 0,3 3 0 0,0-3 70 16,-3 3 13-16,3-1 4 0,-3 4 0 0,0 2 48 0,0 0 9 16,0 0 3-16,-3 5 0 15,3 0-9-15,-3 0-2 0,0 1 0 0,0 2 0 0,0 0 16 0,1 0 3 16,-1 0 1-16,3 2 0 0,-3-2 27 0,3 0 6 15,0 3 1-15,3-3 0 0,-3-1-8 0,3 1-2 16,0 0 0-16,0 0 0 0,3 0-29 0,0-3-7 16,0 3-1-16,0 0 0 0,0-8-10 0,3 6-2 15,-3-6-1-15,6 5 0 0,-6-5-7 0,6 3 0 16,3-3-1-16,-3 0 0 0,3-3-4 0,-3-2-1 16,3 2 0-16,-4-8 0 0,4 6-2 0,0-3-8 0,-3 0 12 0,0-2-4 15,0-1-8-15,0 1 8 0,0-4-8 0,0 4 8 16,0-1-16-16,-3-2-4 0,0-3-1 0,0 3 0 15,-3 0-7-15,3-3 0 0,-3 2-1 0,3 4 0 16,-3-3 9-16,0-1 1 0,0 6 1 0,0 1 0 16,0-4 58-16,3 6 12 0,-3-3 3 0,0 8 0 31,0 0-102-31,0 0-20 0,0 0-4 0,0 0-1 0,0 0 64 0,3 8 12 0,0 0 2 0,0 2 1 16,0 3 1-16,-3 1 1 0,3 4 0 0,-3 1 0 15,0-1-1-15,0 3-1 0,0-2 0 0,0 2 0 16,-3-2-3-16,3-1-1 0,3-2 0 0,-3 2 0 15,3-4-11-15,0 2 0 0,0-3 0 0,0-3 0 16,0 4-107-16,3-6-26 0,-3-3-6 0</inkml:trace>
  <inkml:trace contextRef="#ctx0" brushRef="#br0" timeOffset="58698.1259">9256 17304 1396 0,'0'0'31'0,"-3"-6"6"0,3-1 2 0,0-4 0 0,-3 6-31 16,3-3-8-16,-3 0 0 0,3-3 0 0,-3 3 65 0,3 3 12 0,-3-3 3 0,0 0 0 15,3 3-16-15,-3 0-2 0,0-1-1 0,3 6 0 16,0 0-4-16,0 0-1 0,0 0 0 0,0 0 0 16,0 0-16-16,-3 6-4 0,0-1-1 0,0 3 0 15,3 2-19-15,0 4-4 0,0 1-1 0,3 1 0 16,0 0-3-16,0 3 0 0,3-6 0 0,-3 0 0 16,3 0 1-16,0 1 0 0,3-1 0 0,-3-3 0 15,3-2-9-15,-3 0 10 0,3 3-10 0,0-8 10 16,-3 4-10-16,3-1 8 0,-4-6-8 0,1 5 8 15,0-5 4-15,3 0 0 0,-3-5 0 0,0 5 0 16,0-3 4-16,0-2 2 0,-3 0 0 0,3 2 0 16,-3-8-6-16,0 6 0 0,3-3-1 0,-3 0 0 15,0 3-11-15,0-3 8 0,-3 3-8 0,3-3 8 16,0 2-8-16,-3 6 0 0,0 0 0 0,0 0 0 16,3 0 0-16,-3 0 0 0,0 0 0 0,9 0 0 0,-3 0-11 15,0 8 3-15,3-2 0 0,-3 2 0 0,-1 2-4 0,4-2 0 16,-3 5 0-16,3 1 0 0,-3-1 12 0,0 0-10 15,0 6 10-15,0-1-10 0,-3 3 10 0,3 0 0 16,-3-2 0-16,0 5 0 0,0-3 0 0,-3-3 0 16,0 1 0-16,0-3 0 0,-3 2 19 0,0-4-1 15,0-1 0-15,0 0 0 0,0 0 6 0,-3 0 2 16,0 1 0-16,0-4 0 0,0-2 0 0,-3 0 0 16,0-3 0-16,0 1 0 0,1-4-13 0,-1 4-2 15,0-6-1-15,0 5 0 0,3-5-10 0,-3 0-9 16,0 0 9-16,3-5-13 15,0 5-39-15,0-6-7 0,0-2-1 0,3 0-1 16,0-2-131-16,0 2-27 0,0-5-5 0</inkml:trace>
  <inkml:trace contextRef="#ctx0" brushRef="#br0" timeOffset="59487.6154">9557 17013 1036 0,'0'0'23'0,"0"0"5"0,0 0 0 0,0-3 1 0,0-8-29 0,0 9 0 15,0-3 0-15,0-1 0 0,0-2 72 0,0 3 8 16,0-3 1-16,0 3 1 0,0 0 1 0,0-1 0 16,0-2 0-16,0 3 0 0,0-3-7 0,0 8-2 15,0 0 0-15,0 0 0 0,0 0-18 0,0 0-3 16,0 0-1-16,0 0 0 0,6 0-16 0,3 0-3 16,-1 5-1-16,1 3 0 0,0-2-1 0,3 2-1 15,-3 2 0-15,6-2 0 0,-3 5-14 0,0-2-4 16,3-1 0-16,0 1 0 0,-4-3-2 0,4 5-1 0,-3-5 0 15,0 3 0-15,0-6-1 0,0 3 0 0,-3-3 0 0,0-2 0 16,0 0-8-16,0-1 10 0,-3-2-10 0,-6 0 10 16,6 0-10-16,-6 0 10 0,6-2-10 15,-6 2 10-15,6-6-10 0,-1 1 0 0,-2 0 0 0,0 2 0 32,-3-2-32-32,0 5 0 0,3-6 1 0,-3 1 0 15,-3-3-13-15,3 6-4 0,-3-4 0 0,0 1 0 16,1-3-26-16,-4 3-6 0,3 2 0 0,-3 0-1 15,3 1-14-15,-3-4-2 0,-3 6-1 0,3 0 0 0,-3 0 21 16,-3 0 4-16,0 0 1 0,0 0 0 0,-3 6 49 0,3-1 11 0,0-2 1 0,1 7 1 16,2-7 38-16,-3 8 7 0,3-4 1 0,3 1 1 15,-3-2 23-15,3 7 5 0,0-8 1 0,0 3 0 16,6 0 4-16,-3-3 1 0,3 6 0 0,0-8 0 16,3 7-23-16,-3-10-5 0,3 3-1 0,-3-3 0 15,6 0-13-15,3 5-2 0,0-10-1 0,0 5 0 0,0-3-4 16,0-7-1-16,0 4 0 0,2-2 0 0,-2-5-8 0,0 5-1 15,0-2-1-15,0-4 0 0,0 1 0 0,-3 0 0 16,0 5 0-16,0-5 0 0,-3 0-11 0,0-1 0 16,-3 4 9-16,0 2-9 0,0-3 0 0,0 3 8 15,-3 0-8-15,0 3 0 0,0-3 0 0,0 3 8 16,3 0-8-16,0 5 0 0,0 0 0 0,0 0 9 16,0 0-9-16,0 0 0 0,0 0 12 0,-3 5-4 15,-3 5 0-15,6-2-8 0,-3 0 12 0,3 6-12 16,-3-1 12-16,3 3-12 0,-3-1 19 0,3-1-3 15,0 7-1-15,-3-3 0 0,3 6 1 0,0-3 1 0,0 3 0 16,0-3 0-16,3 1-17 0,-3 1 8 0,3-1-8 16,0-4 0-16,0 1-11 0,0-4-9 0,0 4-1 0,3-6-691 15,0 0-139-15</inkml:trace>
  <inkml:trace contextRef="#ctx0" brushRef="#br0" timeOffset="60077.8425">9759 15653 1602 0,'-6'-11'35'0,"6"11"7"0,-3-2 2 0,0-4 1 0,0 1-36 0,3 5-9 0,-3-5 0 0,3 5 0 15,0 0 56-15,0 0 10 0,0 0 2 0,6 0 0 16,3 2-11-16,3 1-1 0,0 10-1 0,0 6 0 15,6 2-1-15,2 8 0 0,1 0 0 0,6 8 0 16,0-2-26-16,3 9-6 0,2 1-1 0,4 3 0 16,3 2-1-16,-3 6-1 0,-1 2 0 0,-2 0 0 15,0-2 15-15,-6 2 3 0,-4-2 1 0,1-1 0 16,-6 1-2-16,0 2 0 0,-3 6 0 0,-3-4 0 16,0 7 5-16,-4-9 1 0,-5 0 0 0,3 0 0 15,-6 3-14-15,-3 2-2 0,-3 4-1 0,1 4 0 16,-4-5-25-16,0-2 8 0,-3-6-8 0,0 0 0 15,-3 0-75-15,3-5-20 0,-3 0-4 0,0-3-1089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57:36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 6136 1515 0,'0'0'33'0,"-6"-6"7"0,3-2 2 0,3 3 1 0,0 0-35 0,-6 0-8 16,6-1 0-16,0 6 0 0,-3-5 63 0,3 5 10 16,0-5 3-16,0 5 0 0,0 0-23 0,0 0-4 15,0 0-1-15,0 0 0 0,0 0-11 0,0 0-2 16,0 0-1-16,0 0 0 0,0 0-6 0,0 0-2 0,0 0 0 0,0 0 0 15,-3 8-14-15,3 0-2 0,0 2-1 0,-6 3 0 16,3 1 0-16,3 2 0 0,0 2 0 0,-5 1 0 16,2 2-1-16,3 0 0 0,0 0 0 0,-6 3 0 15,6 2 4-15,0 3 0 0,0 3 0 0,0 0 0 16,0 0 0-16,0 2 0 0,0 0 0 0,6 4 0 16,-6 1-12-16,0 1 10 0,0 0-10 0,0 2 10 15,3 3-10-15,-3-3 0 0,5 3 0 0,-5-2 8 16,0-1-8-16,3 0 0 0,3 3 0 0,-6 3 8 15,0-3-8-15,0 2 0 0,0 6 0 0,3-2 0 16,0-4 0-16,3 3 0 0,-6 1 0 0,0-1 0 16,3-2 9-16,3 2-9 0,-6 3 10 0,0-3-10 15,3 3 14-15,-3 0-3 0,3 0-1 0,3-3 0 16,-6 3 0-16,0-3 0 0,3 1 0 0,-3 2 0 16,6 2-2-16,-6-2-8 0,0-3 12 0,0 6-4 15,0-3-8-15,0 0 12 0,0-3-12 0,0 3 12 16,0 0 0-16,0 0 0 0,0 0 0 0,3 0 0 0,3-3-4 15,-6-3-8-15,0-2 12 0,3 0-4 16,0-2-8-16,-3-1 10 0,6 0-10 0,-6 3 10 0,3-5-10 0,3 0 0 16,-6-6 0-16,3 1 0 0,-3-1 0 0,3-2 0 15,3-6 0-15,-6 1 0 0,3-6 0 0,3 0 0 16,-3-3-12-16,3-2 12 16,-3-2-55-16,0-4-3 0,3 1-1 0,2-1-674 15,-2-4-135-15</inkml:trace>
  <inkml:trace contextRef="#ctx0" brushRef="#br0" timeOffset="4542.8879">972 9538 884 0,'0'0'24'0,"0"0"8"0,-6-2-32 0,0 2 0 0,3 0 0 0,-3 0 0 16,0 2 48-16,6-2 4 0,-6 0 1 0,6 0 0 16,-3 3-6-16,3-3-2 0,-8 0 0 0,8 0 0 15,0 0 7-15,0 0 0 0,0 0 1 0,0 0 0 16,0 0-2-16,0 0-1 0,0 0 0 0,0 0 0 16,0 0-10-16,0 0-1 0,0 0-1 0,0 0 0 15,0 0-1-15,0 0 0 0,0 0 0 0,0 0 0 16,0 0 4-16,8-3 1 0,-8 3 0 0,3-2 0 0,3-1-8 0,0 0-2 15,0 1 0-15,3-1 0 0,-6 0-8 16,6 3-1-16,0 0-1 0,-6-2 0 0,6-1-9 0,3 0-1 16,-3 3-1-16,3-2 0 0,-3-1-11 0,3 3 0 15,2 0 0-15,-2-3 8 0,0 3-8 0,6 0 0 16,-9-2 0-16,3 2 0 0,0 0 0 0,0-3 0 16,3 1 0-16,-3-1 0 0,-3 3 0 0,2-3 8 15,1 1-8-15,0-1 0 0,3 0 8 0,0 1-8 16,0-4 8-16,0 4-8 0,0-1 9 0,2 0-9 0,7 3 10 0,-9-2-10 15,6-1 9-15,-3 1-9 0,3-1 8 0,6 3-8 16,-7-3 0-16,1 3 0 0,3-2 8 0,-3 2-8 16,0-3 0-16,0 0 8 0,-4 1-8 0,1-1 8 15,0 3-8-15,3-5 0 0,0 2 9 0,-6-2-9 16,5 2 8-16,1 0-8 0,3 1 8 0,0-1-8 16,3-2 0-16,0 2 8 0,-1-2-8 0,1 5 0 15,6-3 0-15,-3 1 0 0,-1-1 0 0,-5 0 0 16,3 1 0-16,-3-1 0 0,3-2 0 0,-7 2 0 15,4 0 0-15,3 1 0 0,-6-3 0 0,9 5 0 16,-7-6 0-16,7 6 0 0,-3-2 0 0,3-1 8 16,0 0-8-16,2 3 0 0,-2 0 0 0,0 0 8 15,-3 0-8-15,-4-2 0 0,1-1 0 0,-3 3 8 16,6-3-8-16,-6 3 0 0,-3-2 8 0,5-1-8 16,1 3 0-16,0 0 0 0,3 0 0 0,-3 0 0 15,2 0 8-15,1 0-8 0,0 3 8 0,0-3-8 0,-1 0 0 0,4 2 0 16,-9 1 0-16,3-3 8 0,-6 0-8 0,3 3 8 15,-4-3-8-15,1 2 8 0,0-2-8 0,0 0 0 16,0 0 0-16,0 0 0 0,0 0 0 0,-1 0 9 16,1 0-9-16,3 0 10 0,-3 0-10 0,3 0 0 15,0 0 0-15,0 0 0 0,-1 3 8 0,4 0-8 16,-3-1 8-16,0-2-8 0,0 3 0 0,0 0 0 16,-1-3 8-16,-2 2-8 0,-3-2 0 0,3 0 8 15,-3 3-8-15,0-1 8 0,0-2-8 0,0 0 0 0,-4 3 0 0,7 0 0 16,-3-3 0-16,0 0 0 0,3 2 0 15,-3 1 0-15,3-3 0 0,2 3 0 0,1-3 0 0,3 2 0 16,-6-2 0-16,3 3 0 0,0 0 0 0,2-1 0 16,1-2 0-16,0 3 0 0,-3-3 0 0,3 3 0 15,-3-3 0-15,-4 0 0 0,1-3 0 0,3 3 0 16,-3 0 0-16,3-3 0 0,-3 3 0 0,3 0 0 16,-1 0 0-16,4 0 0 0,0 0 9 0,0 0-9 15,3 0 8-15,-4 0-8 0,1 3 10 0,3 0-10 16,-3-1 8-16,3 1-8 0,-4-3 0 0,1 3 9 15,-3-3-1-15,0 0 0 0,0 0 0 0,0 0 0 16,-4-3 5-16,4 0 1 0,0 3 0 0,-3-2 0 16,3-1 1-16,0 0 0 0,-1 1 0 0,4-1 0 15,-3 0 0-15,0 1 0 0,3 2 0 0,-3-3 0 16,-4 0-3-16,4 1 0 0,0 2 0 0,-3-3 0 16,0 3-2-16,-3-3-1 0,0 3 0 0,-3 0 0 0,-1-2-9 0,-2 2 0 15,0-3 0-15,0 3 8 0,0 0-8 0,-3 0 0 16,-6 0 0-16,6 0 8 15,-6 0-131-15,0 0-26 0,6 0-6 0</inkml:trace>
  <inkml:trace contextRef="#ctx0" brushRef="#br0" timeOffset="7335.0715">442 9975 750 0,'0'0'21'0,"3"-5"5"0,3-6-26 0,-6 3 0 0,0-3 0 0,3 3 0 16,3-2 94-16,-3 2 14 0,0-3 2 0,3 3 1 15,-6 0-9-15,3 6-2 0,3-1 0 0,3-2 0 16,-9 2-27-16,3-2-5 0,0 2-2 0,-3 3 0 0,0 0-26 0,0 0-6 16,0 0-1-16,0 0 0 0,0 8-4 0,-6 0-1 15,6 3 0-15,-9 2 0 16,0 0-9-16,3 6-3 0,0-3 0 0,-3-3 0 0,-3 0 0 16,-2 0-1-16,2 1 0 0,0 7 0 15,0 0-5-15,-3 0-1 0,3 0 0 0,3-2 0 0,-3-1-9 16,3 3 0-16,0-5 0 0,3 3 8 0,-3-3-8 0,3 2 0 15,4-5 0-15,-4 3 0 0,3-2 0 0,3-4 0 16,-3 1 0-16,6-1 0 0,6-4 0 0,-9-6 0 16,8 8 0-16,-8-8-11 0,12 5 11 0,6-5 0 15,-6 0-9-15,3 0 9 0,0 0 0 0,0-5 0 16,3 5 0-16,-1-6 8 0,-5 4-8 0,6-4 0 16,-6 4 0-16,0-1 0 0,0 0 0 0,-12 3 0 15,0 0 0-15,15 0 0 0,-15 0 0 0,0 0 0 0,0 0 0 16,6 11 0-16,0-3 18 0,-3 2-2 15,-3 1 0-15,-3 2 0 0,3 1 8 0,-9-1 0 0,6 0 1 16,-6 0 0-16,0 0-3 0,0-2-1 0,0 0 0 0,0 2 0 16,-3-3-8-16,3 4-1 15,3-4-1-15,-3 1 0 0,1-1-11 0,2-2 0 0,0-2 0 16,0-1 0-16,3-2 0 0,-3-1 0 0,6 1 0 16,0-1 0-16,0-2 0 0,0 0 0 0,0 0 0 15,6-2-11-15,-6 2 11 0,0 0 0 0,9-5 0 0,-3-1 0 16,3 4 0-16,-9 2 0 0,8-6 0 0,1 4-8 15,0-1 8-15,-9 3 0 0,0 0 0 16,0 0 0-16,0 0 0 0,9 5-8 0,-9-5 8 0,3 8 0 16,0 5 0-16,3 1 0 0,-12-1 0 0,6 5 0 15,0-2 10-15,0 3-2 0,0-3-8 0,0 5 12 16,-3-3 0-16,3 4-1 0,0 1 0 0,0-1 0 16,0-1-11-16,0 0 12 0,-3 0-12 0,6-2 12 15,-3-4-12-15,0 1 0 0,0 0 0 0,3 3 8 0,3-3-8 16,-6-1 0-16,3 1 0 0,3 3 8 0,-3-3-8 15,3-3 0-15,-3 0-10 0,0-2 10 16,3-3-34-16,3 0-1 0,-6-3 0 16,-3-5 0-16,9 3-95 0,0-6-19 0,-6 0-4 0,6-2-707 15</inkml:trace>
  <inkml:trace contextRef="#ctx0" brushRef="#br0" timeOffset="7917.9694">865 10268 1411 0,'-21'-7'31'0,"21"7"6"0,0 0 2 0,0 0 1 0,0 0-32 0,0 0-8 0,0 0 0 0,0 0 0 15,0 0 42-15,0 7 7 0,-3-1 2 0,0 4 0 16,3 1-11-16,0 2-3 0,0 3 0 0,0 3 0 15,-3 2-1-15,3 3-1 0,0 2 0 0,0 0 0 16,0 1 4-16,-6-1 1 0,6-2 0 0,0 0 0 16,6 2-12-16,-6-7-1 0,3 0-1 0,0-4 0 15,3 1-13-15,3 0-2 0,-6-3-1 0,3-2 0 16,0-3-57-16,9 2-11 0,-6-2-2 0,6-2-1 0,-3-4 105 0,2-2 20 16,-2-5 5-16,6-3 1 0,-6 0-38 0,-3-2-8 15,3-4-2-15,0-2 0 0,-3-5-4 0,0 0-1 16,3 0 0-16,-6 0 0 0,0 0-9 0,0-1-8 15,-3 1 12-15,2 0-12 0,-5 3 11 0,0 4-11 16,0 4 10-16,0-1-10 0,0 3 18 0,-5 0-2 16,2 6-1-16,3-1 0 0,-9 6 7 0,6-3 2 15,-3 8 0-15,3-3 0 0,3 3-12 0,-6 5-3 16,3 0 0-16,3 3 0 0,-6-3-9 0,6 3 0 16,0 0 0-16,0 0 0 0,6 0 0 0,-6 0 0 15,3-6 0-15,3 4 0 0,-3-4-8 0,3 1 8 16,6-3 0-16,-12-8 0 0,8 5 0 0,4-2-11 0,0-1 11 15,-12-2-8-15,18 0 8 0,-9-2 0 0,12-6 0 0,-9 0 0 16,0-3 0-16,0-2 9 0,3 0-1 0,-10-6-8 16,4 3 24-16,0-5-1 0,0-5-1 0,0 2 0 15,0-3 17-15,-6 4 3 0,0-4 1 0,-3 1 0 16,3 2-13-16,-6 3-2 0,-3-3-1 0,0 3 0 16,-3-3-14-16,3 3-2 0,-9 0-1 0,3 5 0 15,4 0-10-15,-1 0 8 0,-3 3-8 0,3 2 8 16,-3 1-30-16,3 2-6 0,-3 0-2 0,9 2 0 15,-6 1-155-15,3 0-31 0,3 0-7 0</inkml:trace>
  <inkml:trace contextRef="#ctx0" brushRef="#br0" timeOffset="8413.975">1270 9798 1584 0,'0'0'35'0,"0"0"7"0,0 0 2 0,6 0 0 0,0 0-36 0,-6 0-8 16,9 0 0-16,0 0 0 0,3 2 49 0,-4 1 8 15,4-3 2-15,-3 2 0 0,6-2-36 0,-6 3-7 16,3 2-2-16,-3-2 0 0,3 2-14 0,3-2 0 16,-9 2 8-16,0 3-8 0,3-2 0 0,0 1 0 0,-9 1 8 15,5 3-8-15,-2 0 19 0,-3 2 1 0,0 3 0 0,-3 2 0 16,0 1 20-16,1 2 5 0,-7 0 1 0,0 3 0 15,0-3 8-15,0 3 2 0,0-3 0 0,3 3 0 16,-3-6-13-16,-3 3-3 0,3 1 0 0,0-4 0 16,-3 1-24-16,6-3-4 0,3-3-2 0,-3-3 0 15,0 4-10-15,3-4 0 0,3 1 0 0,0-1 0 16,3-4-8-16,-3-6 8 0,12 8-10 0,-3-3 10 16,0 0-24-16,3-2 2 0,-3-1 0 0,3 1 0 31,3 0-3-31,0-3-1 0,-6 5 0 0,3-5 0 0,-1 3-5 15,1 2-1-15,0 0 0 0,-3 1 0 0,0-1 17 0,-3 5 3 0,0 4 1 0,3-1 0 16,-3 0 11-16,0 0 0 0,-3-2 0 0,3 5 0 16,-6 2 8-16,6 1 4 0,-3-3 1 0,3 0 0 15,-6 2 10-15,0 1 1 0,0-3 1 0,0 2 0 0,0-2-1 16,0 2 0-16,-6-2 0 0,3 3 0 0,3-1 8 0,-6 4 0 16,0 1 1-16,0-1 0 0,3-4-1 0,-6 1 0 15,3-1 0-15,0 3 0 0,0 6-6 0,3-6-2 16,3-8 0-16,-6-2 0 15,6-6-96-15,0 6-19 0,6-1-4 0</inkml:trace>
  <inkml:trace contextRef="#ctx0" brushRef="#br0" timeOffset="9459.5531">4601 9176 1231 0,'0'0'27'0,"-9"-3"5"16,3 3 2-16,0 0 1 0,0 0-35 0,0 3 0 0,-3-3 0 0,3 5 0 15,3-2 89-15,0 2 11 0,3-5 3 0,-6 3 0 0,6-3-39 0,0 0-8 16,0 0-2-16,-3 8 0 0,3-8-27 0,0 5-6 15,3 3-1-15,0-3 0 0,3 0 2 0,-3 1 0 16,6-4 0-16,3 4 0 0,-3-4-6 0,6 4-2 16,-3-4 0-16,-1 6 0 0,1-3-6 0,9 1 0 15,-3-1-8-15,0-2 12 0,-3 2-12 0,3 0 0 16,0 1 8-16,-4-1-8 0,1 0 0 0,-3 0 0 16,0 1 8-16,0-4-8 0,-3 1 11 0,3 2-1 15,-3 1 0-15,-9-6 0 0,9 5 10 0,-9-5 1 16,0 0 1-16,9 8 0 0,0-3 6 0,-3 3 0 0,-1 3 1 0,-2-3 0 15,-3 2 2-15,3-2 0 16,0 0 0-16,-3 3 0 0,-3-1-4 0,0 1-1 0,0-1 0 0,1 1 0 16,-4 2-4-16,0-2-1 0,0 5 0 0,-3-3 0 15,3-3-3-15,0 1-1 0,-3 0 0 0,3-1 0 16,-3-2 2-16,3 0 0 0,-3 0 0 0,0 0 0 16,-3-5 2-16,3 2 1 0,-3 3 0 0,4 0 0 15,-7-6-6-15,3 1 0 0,-3 0-1 0,3-1 0 16,-3 4-15-16,3-1 9 0,3 0-9 0,-3 0 8 15,0-10-8-15,1 5 0 0,2 3 0 0,3-1-11 16,0-2-25-16,3 0-6 0,0 3-1 0,3-3-761 16,0 0-152-16</inkml:trace>
  <inkml:trace contextRef="#ctx0" brushRef="#br0" timeOffset="10279.4878">4702 8644 1011 0,'-9'-8'28'0,"9"8"8"0,-3-5-36 0,-3-1 0 15,3 1 0-15,-3 0 0 0,0 0 54 0,0-1 4 0,3 4 1 0,-3-4 0 16,3 4 18-16,0-1 4 0,-3 0 1 0,6 3 0 16,0 0-6-16,0 0 0 0,0 0-1 0,0 0 0 15,3 8-36-15,0 0-7 0,-3 3-2 0,6 2 0 16,3 6-8-16,0-1-2 0,0 3 0 0,3 0 0 15,0-2 4-15,0 2 1 0,3 0 0 0,-3 0 0 16,-1 1-6-16,1-4-2 0,-3 1 0 0,3-1 0 16,0 1-5-16,-3-1-2 0,0-2 0 0,-3-3 0 15,3 1-2-15,-3-1-8 0,-3 0 12 0,0-5-4 16,6 0-8-16,-9-8 0 0,3 8 9 0,3 0-9 16,-6 2-8-16,3-2-7 0,-3-8-1 0,0 0 0 15,3-2-57-15,-3-4-12 0,0 1-3 0</inkml:trace>
  <inkml:trace contextRef="#ctx0" brushRef="#br0" timeOffset="10551.6871">4738 8448 1670 0,'0'0'36'0,"0"0"8"0,0 0 2 0,-6 8 2 0,3 3-39 0,0-6-9 0,-3 3 0 0,3 0 0 15,0 0 44-15,0 0 8 16,0 5 0-16,0-2 1 0,0 2-12 0,-3 0-2 16,3 3-1-16,0 0 0 0,-3 5-8 0,3-3-2 0,-3 1 0 0,0 2 0 15,-3 0 3-15,3 0 0 0,0 3 0 0,-3 0 0 16,0-3-11-16,0 0-1 0,1 3-1 0,2-3 0 16,-3 3-10-16,3-3-8 0,3-5 12 15,-3 0-12-15,0 0 0 0,6-3-17 0,0-2 1 0,0-1 1 31,0 4-60-31,0-6-12 0,0-8-2 0,6 2-818 0</inkml:trace>
  <inkml:trace contextRef="#ctx0" brushRef="#br0" timeOffset="11143.323">4883 8805 1238 0,'0'0'27'0,"0"0"5"0,6-5 2 0,-3 2 2 0,0 1-36 0,-3 2 0 15,0-6 0-15,6 4 0 0,-3-1 68 0,0-2 8 16,-3 5 0-16,0 0 1 0,3 3-7 0,-3-3-2 0,0 0 0 0,0 0 0 16,0 0-14-16,0 0-3 0,0 0-1 0,0 10 0 15,-3-2-12-15,3 3-2 0,3-1-1 0,-3 3 0 16,-3-2-9-16,3 0-2 0,3 2 0 0,0-3 0 16,0 4-8-16,0-4-3 0,0-2 0 0,3 3 0 15,3-3-13-15,-3 0 8 0,-6-8-8 0,9 5 0 16,-3-5 11-16,3 3-11 0,-9-3 12 0,9 0-12 15,-3-3 21-15,0 0-2 0,3-2-1 0,-4 0 0 16,1-3 2-16,0 0 0 0,0-3 0 0,-3 3 0 16,0 0-8-16,0 3 0 0,0-3-1 0,-3 0 0 15,3 3-11-15,-3 5 0 0,-3-5 0 0,3-1 0 16,0 6 8-16,0 0-8 0,0 0 8 0,0 0-8 16,0 0 0-16,0 0 0 0,3 8 0 0,0-2 0 15,-3-6 0-15,6 10 0 0,3-2-8 0,-3 0 8 16,0 0 0-16,0 0-11 0,3-3 11 0,-3 0-8 15,3-5 8-15,-3 0 0 0,3 3 0 0,0-3 0 0,-3-3 0 0,2 1 0 16,-2-3 0-16,3-1 0 16,-3-2 9-16,0-2 4 0,0-1 1 0,-3 1 0 0,3-4 18 0,-6 4 4 15,0-3 1-15,0-1 0 0,0 4 0 0,0-1 0 16,-3-2 0-16,0 5 0 0,-3-3-13 0,3 3-4 16,0 3 0-16,-3-5 0 0,3 4-20 0,-3 1-16 15,0 0 2-15,3-1-803 16,3 6-161-16</inkml:trace>
  <inkml:trace contextRef="#ctx0" brushRef="#br0" timeOffset="11722.5485">4517 8472 1238 0,'0'-8'27'0,"0"8"5"0,0 0 2 0,0 0 2 0,-3-3-36 0,0 1 0 0,0-1 0 0,0 0 0 16,0 1 92-16,0-3 12 0,3 2 3 0,-3 3 0 16,-2-3-27-16,5 3-4 0,0 0-2 0,0 0 0 15,0 0-30-15,0 0-5 0,0 0-2 0,5 3 0 16,-2 2-6-16,-3-5-2 0,3 8 0 0,0 3 0 15,0-1-1-15,0 1-1 0,0 2 0 0,0 0 0 16,0 3-9-16,3-3-2 0,-3 1 0 0,3-1 0 16,-3 0-16-16,3 3 0 0,0-3 8 0,3 0-684 15,-6-2-136-15</inkml:trace>
  <inkml:trace contextRef="#ctx0" brushRef="#br0" timeOffset="12734.3827">627 6170 1418 0,'0'0'31'0,"0"0"6"0,-3 8 2 0,3 0 1 0,0-8-32 0,0 8-8 0,-6 0 0 0,6-8 0 15,0 0 51-15,0 0 8 0,0 0 1 0,0 0 1 16,0 0-5-16,0 0-2 0,6-11 0 0,-3 1 0 15,3-4-10-15,-3 1-1 0,3-3-1 0,0-2 0 16,0-1-25-16,3-2-5 0,-3 0 0 0,0-5-1 16,2 2-11-16,1 3 8 0,-9-3-8 0,6 0 8 15,3 5-8-15,-3 4 8 0,-6 1-8 0,3 1 8 16,0 0-8-16,3 2 12 0,-6-2-12 0,0 5 12 0,3 0 0 16,-3 0 1-16,0 3 0 0,0 5 0 0,0 0 3 0,0 0 0 15,0 0 0-15,0 8 0 0,0 2 1 0,0 1 1 16,0 5 0-16,6 2 0 0,-6 1 0 15,0 2 0-15,0 0 0 0,0 3 0 0,3 0 2 0,3-3 1 16,-6 6 0-16,0-6 0 0,3 0-13 0,0 0-8 16,3 0 10-16,-3-2-10 0,3-6 10 0,-3 3-10 15,6-6 10-15,0 1-10 16,-9-3-53-16,0-8-17 0,0 0-3 0,15 0-599 16,-1 0-120-16</inkml:trace>
  <inkml:trace contextRef="#ctx0" brushRef="#br0" timeOffset="13392.5616">806 5027 1515 0,'-9'29'33'0,"9"-24"7"0,-3-5 2 0,3-2 1 0,-6-1-35 0,3 1-8 15,3-1 0-15,-6 3 0 0,3-3 69 0,3 1 12 16,0 2 3-16,0 0 0 0,0 0 11 0,-9 8 2 16,6-1 1-16,3 4 0 15,0 5-108-15,0 2-22 0,-6 1-4 0,6 0 0 0,0 2 60 0,6-3 12 16,-6 1 2-16,3-1 1 0,0-2-19 0,3-3-4 16,3 3-1-16,-6-3 0 0,3-2-7 0,6 0 0 0,-9-3-8 0,5-3 12 15,1 0-12-15,0-2 11 0,-3-3-11 0,3 0 10 16,0 0-1-16,0-6 0 15,0 1 0-15,0-3 0 0,-3-2 4 0,3-1 1 0,0-2 0 0,-3 0 0 16,6-1-14-16,-9 4 11 0,2-6-11 0,-5 3 10 16,3-1-10-16,0 4 0 0,0-3 0 0,0-1 8 15,-3 1-8-15,0 5 0 0,0 8 0 0,3-5 8 16,-3 0-8-16,0 5 0 0,0 0 0 0,0 0 0 16,0 0 0-16,6 10 0 0,-6 1 0 0,0 2 0 15,3 3-8-15,-3 2 8 0,6 4-10 0,-6-1 10 16,3 3 0-16,6 2-9 0,-9 1 9 0,3-1 0 15,3 6 0-15,-6 2 0 0,3 3 0 0,-3 0 0 16,0-8 0-16,0 3 0 0,0 0 8 0,0-3-8 16,0-5 14-16,0 2-2 0,-3 1 0 0,3-4 0 15,-6-1 4-15,6-1 1 0,-3-3 0 0,-3 4 0 0,3-7-9 16,0 1-8-16,-3-3 9 0,3 3-9 0,-3-5 0 0,3 0 0 16,0-4 0-16,3-1-10 15,0-6-38-15,-3 2-8 0,3-2-2 0,0 0-642 16,-3-5-129-16</inkml:trace>
  <inkml:trace contextRef="#ctx0" brushRef="#br0" timeOffset="13870.3628">1091 5345 1276 0,'-3'-14'36'0,"3"14"8"0,0 8-35 0,-6 0-9 0,3 0 0 0,3 3 0 15,-6-3 82-15,3 0 14 0,0 2 4 0,3-2 0 16,0 5-35-16,0-2-6 0,-5 2-2 0,5 0 0 16,0 1-13-16,0-1-4 0,0 0 0 0,5 3 0 15,-5-3-7-15,3 0-1 0,0-2-1 0,3-3 0 16,-3 0-15-16,3 0-2 0,0 0-1 0,0-3 0 16,3 3-4-16,-6-5-1 0,3-3 0 0,6-3 0 15,-3-2 12-15,-3 2 3 0,3-5 0 0,0 0 0 16,-3 0 5-16,-3-2 0 0,6 2 1 0,-6 0 0 15,3-5-17-15,-4 5-4 0,4 0-8 0,-3 0 12 16,0 0-12-16,3 5 8 0,-6 3-8 0,0-2 0 16,9-1 0-16,-9 3 0 0,0 0 0 0,0 0 0 15,0 0 0-15,0 0 0 0,3 8 0 0,6 5-10 0,0-5 10 0,-6 3-10 16,3-6 10-16,6 3-10 0,-3 2 10 0,-3-2-8 16,3 0 8-16,-3 0-8 0,3 0 8 0,3-3 0 15,-7-2 0-15,-5-3 0 0,0 0 0 0,15-3 0 16,-6 3 0-16,-9 0 0 0,0 0 11 0,15-8 4 15,-6-2 1-15,-3-1 0 0,0-2 25 0,0 0 6 16,-3-3 1-16,3 3 0 0,-6 0-8 0,-6 2 0 16,3-2-1-16,-3-1 0 0,0 4 1 0,0-3 1 15,-3 5 0-15,0 0 0 0,3-3-22 0,0 6-5 16,-3-3-1-16,0 3 0 0,-2-1-25 0,5 1-4 16,0 2-2-16,-3-2-1238 15</inkml:trace>
  <inkml:trace contextRef="#ctx0" brushRef="#br0" timeOffset="48703.52">17989 13457 1490 0,'0'0'32'0,"0"0"8"0,-3 5 0 0,3 3 3 0,-3-3-35 0,0 3-8 0,0-3 0 0,3-5 0 15,0 0 52-15,0 6 8 0,0-6 1 16,0 0 1-16,0 0 21 0,0 0 4 0,-6 2 1 0,6-2 0 16,-6-2 2-16,3-4 1 0,0-1 0 0,3-4 0 15,0-2-29-15,0-1-6 0,6 1 0 0,-3-3-1 16,3-2-21-16,0-3-4 0,3-6-1 0,0 1 0 16,0-1-9-16,0-2-1 0,3 0-1 0,-3 0 0 15,3 0-7-15,0 2-2 0,3 4 0 0,-4 1 0 16,4 4-9-16,-3 2 0 0,3 3 0 0,-3 5 8 15,3 0-8-15,-3 3 0 0,3 2 0 0,0 3 0 16,-1 3 0-16,1 2 0 0,-3 3 0 0,3 0 0 16,0 2 0-16,0 4 0 0,0 2 0 0,3-1 0 15,0 1 0-15,-1 3 8 0,1-6-8 0,0 3 8 16,0-3-8-16,-3-2 0 0,3 2-12 0,-3-5 12 16,2 0 0-16,1-3 0 0,0-2 0 0,3-1 0 15,0-2 0-15,0-2 0 0,2-4 0 0,1 1 0 16,3-3 0-16,-3-2 0 0,3-4 0 0,-1 1 0 0,1-3 0 0,0-2 0 15,-3-1 0-15,0-2 0 0,-1 0 0 0,-2 0 0 16,-3 0-14-16,0-3 5 16,-3 3-139-16,3-1-28 0,0-1-6 0</inkml:trace>
  <inkml:trace contextRef="#ctx0" brushRef="#br0" timeOffset="49383.4864">19287 12091 1306 0,'0'0'28'0,"0"0"7"0,0 0 1 0,0 0 1 0,0 8-29 0,0 0-8 0,3 3 0 0,-3 2 0 16,3 3 61-16,-3 3 11 0,3 2 3 0,3 3 0 16,-3 2 8-16,3 0 1 0,0 4 1 0,3 1 0 15,-3 4-13-15,0 2-4 0,0 0 0 0,0 5 0 0,-1 3-28 0,1-3-7 16,-3 3-1-16,0-5 0 0,3-3-20 0,-3-2-12 15,0-1 12-15,0-2-12 0,0-1 15 0,0-4-4 16,3-1-1-16,-6-4 0 0,3-1 12 0,-3-3 2 16,3 1 1-16,0-3 0 0,-3-3-3 0,3-3-1 15,-3 1 0-15,0-3 0 0,0-3-1 0,0-5 0 16,0 0 0-16,0 0 0 0,0 0-7 0,0 0-1 16,3-5-1-16,0-6 0 0,0-2-11 0,0-3 12 15,3-2-12-15,-3-3 12 0,3 2-12 0,-3-2 0 16,3 2 0-16,0 1 0 0,3-1 0 0,0 3 0 0,-3 1 0 15,2 1 0-15,1 4 0 0,0-1 0 0,3 3 0 0,-3 0 0 16,3 3 0-16,-3 0 0 16,3 5-8-16,0-3 8 0,3 3 0 0,-3 3-9 0,0 2 9 0,-1 0 0 15,1 1-10-15,0 2 10 0,-3-1-8 0,0 4 8 16,0 0 0-16,-3 2 0 0,0 0 0 0,-3 3 0 16,-3 0 0-16,-3 2 0 0,3-2 0 0,-6 3 11 15,0-1 2-15,-3 1 1 0,0-1 0 0,-3 3 0 16,0-2 17-16,0 2 3 0,-2-2 1 0,2-1 0 15,0-2-3-15,0-3 0 0,0 1 0 0,3-4 0 16,0-2-16-16,3-3-3 0,-3 1-1 0,6-4 0 16,3-2-12-16,0 0-13 0,0 0 2 0,0-5 1 15,0-3-135-15,3-5-27 0,3 0-6 0,3-6-922 16</inkml:trace>
  <inkml:trace contextRef="#ctx0" brushRef="#br0" timeOffset="49974.8848">19867 12787 1538 0,'0'0'44'0,"0"0"8"0,0 0-41 0,0 0-11 0,0 0 0 0,0 0 0 15,0 0 48-15,6 6 8 0,-6-6 2 0,6 5 0 16,3-2 1-16,0-3 0 0,0 0 0 0,0 0 0 16,0-3-10-16,3 0-1 0,-3-2-1 0,3 0 0 15,-3-1-6-15,3 1-1 0,-1-3 0 0,-2 0 0 16,3-2-4-16,-3-1-2 0,0 0 0 0,-3-2 0 16,0 0-7-16,0 0-2 0,0 0 0 0,-3-1 0 15,-3 1-1-15,0 3-1 0,0-4 0 0,-3 4 0 16,0-1-5-16,0 3-1 0,-3 3 0 0,-3-3 0 15,0 5-2-15,0 1-1 0,0-1 0 0,-3 0 0 0,4 3-6 0,-4 3-8 16,3 0 11-16,0 2-11 0,0 0 8 0,0 3-8 16,3 0 0-16,0 5 0 0,0-2 0 0,3 5 0 15,0-3 0-15,0 3 0 0,3 0 0 0,0 2 0 16,0 1 0-16,3-3 0 0,0 0 0 0,0-1 0 16,3 1 0-16,0 0 0 0,-3 0 0 0,6-3 0 15,-3 3 0-15,0-3 0 0,3-2 0 0,0 0 0 16,-3-3 0-16,2-1 0 0,1 1-8 0,0-2 8 15,0-1 0-15,0-2-9 16,3-1-15-16,-3-2-4 0,3 0 0 0,0 0 0 16,3-2-39-16,-3-4-8 0,0 1-1 0,2 0-1 15,1-1-112-15,3-1-23 0,-3-1-4 0</inkml:trace>
  <inkml:trace contextRef="#ctx0" brushRef="#br0" timeOffset="50475.731">20365 12536 1249 0,'0'0'27'0,"0"0"5"0,0 0 2 0,-3-5 2 0,3-1-28 0,-3 4-8 0,0-4 0 0,0 1 0 16,0 3 69-16,3 2 13 0,-6-3 2 0,6 3 1 16,-6-3-21-16,3 3-4 0,3 0 0 0,-9 3-1 15,3 0-20-15,0 2-4 0,0 0-1 0,0 3 0 16,0 0-10-16,0 3-1 0,0 2-1 0,0 0 0 15,3 3 1-15,-3 0 0 0,0 2 0 0,3 1 0 16,0-1-5-16,0 3-1 0,0-2 0 0,3 0 0 0,0-4 1 16,0 4 0-16,3-6 0 0,0 3 0 0,0-3-7 0,0-2-2 15,3-1 0-15,-3 1 0 0,3 0-9 0,0-6 12 16,-3 3-12-16,3-6 12 0,-6-2-12 0,6 3 10 16,3-3-10-16,-3-3 10 0,0 1-1 0,0-6 0 15,-3 3 0-15,3-3 0 0,-3-3 7 0,3 3 2 16,-3-2 0-16,0-1 0 0,0-2-6 0,0 0-2 15,-3-3 0-15,0 2 0 0,0-1-10 0,0 1 10 16,3-2-10-16,-3 3 10 0,0 0-10 0,0 2 0 16,0 1 9-16,0 2-9 0,0 3 10 0,0 5-2 0,0 0-8 0,0 0 12 15,0 0 1-15,0 0 0 0,0 0 0 0,6 5 0 16,-4 3 7-16,1 0 0 0,0 5 1 0,0 0 0 16,0 0-5-16,3 1-2 0,-3-1 0 0,0 3 0 15,3-3-5-15,-3-2-1 0,3 2 0 0,0-3 0 16,0 1-8-16,0 0 0 0,0-1 0 0,3-5 0 31,-3 3-24-31,3-2-4 0,0-1-1 0,0-2 0 16,0-3-119-16,3 0-24 0,-4-3-5 0,1 0-466 0,3-2-93 0</inkml:trace>
  <inkml:trace contextRef="#ctx0" brushRef="#br0" timeOffset="50806.447">20594 12533 993 0,'0'0'21'0,"3"8"5"0,0 0 1 0,0 0 2 0,3 3-29 0,-3-1 0 16,-3 1 0-16,6 2 0 0,-6 0 76 0,3 1 8 15,-1-1 3-15,1 0 0 0,0 0-1 0,-3-2 0 16,0 2 0-16,3 0 0 0,0-2-8 0,0-1-2 16,-3-2 0-16,0 0 0 0,0-2-17 0,0-6-4 15,0 0-1-15,0 0 0 0,0 0-3 0,0 0-1 16,0 0 0-16,0 0 0 0,0 0-11 0,0 0-3 15,0 0 0-15,-3-6 0 0,0-2-12 0,3 0-2 16,-3-2-1-16,3-3 0 0,0-3-7 0,0 0-2 16,0-3 0-16,3 1 0 0,0 2 4 0,0 0 1 0,0 0 0 0,0 3 0 15,3 2-5-15,0 1 0 0,0 2-1 0,0 0 0 16,-3 3-11-16,3-1 0 0,0 1 0 0,0 2 0 16,0 1-11-16,0-1 11 0,0 1-8 0,0 2 8 31,0-3-32-31,0 3-2 0,0-3 0 0,3 3 0 15,-6 0-53-15,5-2-10 0,-8 2-3 0,6-3 0 16,0 0-138-16,0 3-28 0,0-2-6 0</inkml:trace>
  <inkml:trace contextRef="#ctx0" brushRef="#br0" timeOffset="50997.0847">20900 12454 1339 0,'0'0'29'0,"0"0"7"0,0 0 0 16,3 8 2-16,-3 2-30 0,3-2-8 0,-3 3 0 0,3-3 0 15,-3 3 75-15,0 2 13 0,0 0 4 0,-3 0 0 16,3 3-24-16,0 0-4 0,-3 0 0 0,3 0-1 16,0 0-26-16,0-1-5 0,0-1 0 0,0-1-1 0,0-3 24 0,0-2 5 15,0 0 0-15,0-8 1 16,0 0-153-16,0 0-30 0,0 0-6 0,0 0-454 16,0 0-90-16</inkml:trace>
  <inkml:trace contextRef="#ctx0" brushRef="#br0" timeOffset="51120.4302">20939 12303 1138 0,'0'0'32'0,"0"0"8"0,-3-5-32 0,3 0-8 15,0 5 0-15,0-6 0 0,0 6 53 0,0 0 10 0,3-5 1 0,0 0 1 16,-3 5-43-16,6-6-9 0,0 4-1 0,-3-4-413 31,6 6-83-31</inkml:trace>
  <inkml:trace contextRef="#ctx0" brushRef="#br0" timeOffset="51485.4469">21132 12621 1321 0,'0'0'28'0,"0"0"7"0,0 8 1 0,0-8 2 15,0 5-30-15,0-5-8 0,0 0 0 0,0 0 0 16,0 0 99-16,0 0 18 0,0 0 4 0,0 0 1 15,3-8-44-15,0 0-9 0,0-3-1 0,0-2-1 16,3-3-20-16,-3 3-4 0,3-3-1 0,-3 3 0 16,0 0-9-16,3 0-1 0,-3-1-1 0,0 4 0 0,0-1-18 0,3 1-3 15,-6 2-1-15,3-3 0 0,0 3 1 0,0 3 0 16,-3 5 0-16,3-3 0 0,-3 3-10 0,0 0 8 16,0 0-8-16,0 0 8 0,0 0 0 0,0 0 0 15,6 5 0-15,-3 3 0 0,0 0 4 0,0 0 0 16,0 0 0-16,0 0 0 0,-3 0-4 0,3 3-8 15,-3-1 12-15,3-2-4 0,0 3-8 0,0-3 0 16,-3 0 0-16,6 2 0 0,-3-2 0 0,3 0-14 16,-3 0 3-16,3-3 1 15,-1 1-37-15,1-1-7 0,0-2-2 0,0-3 0 16,3 0-101-16,0-3-21 0,0 0-4 0,0-2-362 0,0-3-72 0</inkml:trace>
  <inkml:trace contextRef="#ctx0" brushRef="#br0" timeOffset="51944.3665">21472 12356 1123 0,'3'-13'24'0,"0"5"6"0,-6 0 1 0,3 0 1 0,0-3-32 0,-3 3 0 0,0-2 0 0,0 2 0 16,0 3 108-16,-3-3 16 0,0 2 4 0,-3 4 0 15,3-1-38-15,-3 3-7 0,3 3-2 0,0-1 0 16,-3 6-25-16,3 0-6 0,0 0-1 0,0 3 0 16,1 2-17-16,-1 0-3 0,0 1-1 0,3 1 0 15,3 1-15-15,-3 0-3 0,3 0-1 0,0 0 0 16,3 0-9-16,0-3 0 0,0 0 0 0,0 0 0 15,3-2 0-15,-1-3 0 0,1 0 0 0,3 0 0 16,-3-3-19-16,3 0 1 0,-3-5 0 0,3 3 0 16,0-6 1-16,-3 3 0 0,0-2 0 0,0-3 0 0,0 2 17 0,0-2 0 15,-3-1 0-15,0 1 0 0,0-3 10 0,-3 3-1 16,3-1 0-16,-3 6 0 0,0 0 5 0,3-2 1 16,-3 2 0-16,0 0 0 0,0 0-7 0,0 0-8 15,0 0 11-15,0 0-11 0,6-3 8 0,-6 3-8 16,6 0 0-16,3 3 0 0,-4-1 0 0,4 4 0 15,0-1 0-15,0 6 0 0,-3-1 0 0,6 1 0 16,-3 5 0-16,0 0 0 0,0 2 9 0,0 3-9 16,0 3 0-16,-3 3 9 0,0 2 13 0,0-3 2 15,-3 3 1-15,0 0 0 0,-3 3 27 0,0-3 4 16,0 3 2-16,-3-3 0 0,0 0 11 0,0 0 3 0,-3 0 0 16,0 3 0-16,0-3-7 0,-3-2-1 0,0 2 0 0,0-5 0 15,0-1-21-15,0-4-5 0,-3-1-1 0,6-4 0 16,0-1-17-16,0-5-4 0,0 0-1 0,0-3 0 15,1 0-28-15,5-5-6 0,0 0-1 0,-6 3-904 16,0-6-182-16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7T18:55:31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14760 1603 957 0,'3'27'20'0,"-3"-27"5"0,0 0 1 0,0 0 2 0,3 5-28 0,-3-5 0 0,0 0 0 0,0 0 0 16,6 8 76-16,-6-8 10 0,3 8 2 0,-3-8 0 16,0 0-14-16,8 5-2 0,-5-2-1 0,-3-3 0 15,0 0 5-15,9 3 2 0,-9-3 0 0,6 0 0 16,-6 0-17-16,6-3-3 0,-3 0-1 0,0-2 0 16,3 2-1-16,-3-2-1 0,0 0 0 0,0-1 0 15,0-1-19-15,0-1-4 0,-3-3-1 0,0 3 0 16,0 0-3-16,0-2 0 0,0 2 0 0,-3 0 0 15,0 2-6-15,0-7-2 0,0 5 0 0,0 3 0 16,-3-6-8-16,3 9-3 0,-3-9 0 0,0 8 0 16,3-2-1-16,-3 5 0 0,-3-5 0 0,4 2 0 0,-1 3-8 0,0 0 8 15,-3 0-8-15,3 0 8 0,-3 8-8 16,3-3 0-16,-3 3 0 0,3 3 0 0,0-3 0 0,-3-3 8 16,3 6-8-16,0 2 0 0,0 3 0 0,3-3 0 15,0 0 0-15,3 6 0 0,0-3 0 0,3 2 0 16,-3-4 0-16,3 4 8 0,3-5-8 0,-3 6 10 15,3-6-10-15,0 3 10 0,0 2 2 0,0-10 0 16,0 3 0-16,3 2 0 0,-3-5 2 0,0 3 1 16,0-3 0-16,3 0 0 0,-3-3-3 0,3 3-1 15,-1-3 0-15,-2 0 0 0,3-2-3 0,0 2-8 16,-3-5 12-16,3 0-4 0,-3 0-8 0,3 0 0 16,0 0 0-16,0-5 0 15,0 0-56-15,0 2-4 0,3-5-1 0,0 3-719 16,-3-3-144-16</inkml:trace>
  <inkml:trace contextRef="#ctx0" brushRef="#br0" timeOffset="365.2504">15096 1572 1623 0,'-9'0'36'15,"9"0"7"-15,0 0 1 0,-6 5 2 0,3-5-37 0,-3 8-9 0,0-8 0 0,6 0 0 16,-6 5 76-16,0-5 12 0,-3 3 4 0,3 2 0 15,3-5-24-15,-2 5-5 0,2 3-1 0,-3-2 0 16,0-1-28-16,3 3-6 0,0-3 0 0,3 3-1 16,-3 5-16-16,3-5-3 0,3 3-8 0,0 2 12 0,0 0-12 0,0 1 9 15,0-7-9-15,3 4 8 0,-1-3 4 0,1 5 0 16,0-8 0-16,0 3 0 0,0-2 6 0,3-4 2 16,0 9 0-16,-3-11 0 0,3 3 2 0,-3-3 1 15,3-3 0-15,0 3 0 0,-3 0 6 0,3-5 2 16,-3-1 0-16,0 1 0 0,0-3-8 0,0 0-2 15,0 0 0-15,-4 3 0 0,4-6-1 0,-3 1-1 16,-3-1 0-16,0 3 0 0,0 3-2 0,0-3 0 16,-3 3 0-16,0-3 0 0,0 3-7 0,1-3-2 15,2 2 0-15,-6 1 0 0,3-3-8 0,0 3 0 16,0-3 0-16,0 3 0 16,3-1-32-16,0 6-6 0,0 0-1 0,0-2 0 15,3-4-153-15,0 1-32 0,-3 2-5 0</inkml:trace>
  <inkml:trace contextRef="#ctx0" brushRef="#br0" timeOffset="1001.1391">15310 1648 910 0,'0'0'25'0,"0"0"7"0,3 11-32 0,0 0 0 0,0-4 0 0,0 4 0 15,3 2 81-15,-3-5 10 0,-3 3 1 0,3-3 1 16,3 5-5-16,-3-8-2 0,3 3 0 0,-3 0 0 15,0 0-16-15,-3-8-3 0,3 11-1 0,-3-11 0 16,6 0-14-16,-6 0-4 0,0 0 0 0,0 0 0 16,0 0 4-16,0 0 0 0,0 0 0 0,0 0 0 15,0 0 1-15,0 0 1 0,0 0 0 0,0-6 0 0,-3-2-14 0,0 0-4 16,3 3 0-16,0-3 0 0,-3-2-10 16,3 2-2-16,0-3-1 0,0 3 0 0,3 0-11 0,0-2-3 15,-3 2 0-15,3 0 0 0,3 3-9 0,0-6 0 16,-3 3 0-16,0 3 8 0,0-3-8 0,-3 8 0 15,0 0 0-15,0 0 0 0,0 0 0 0,9-3-11 16,-3 6 11-16,-6-3-8 0,0 0 8 0,9 5 0 16,-4 3 0-16,4 0-8 0,-3 3 8 0,-3-6 0 15,3 3 0-15,0 5 0 0,0-8 0 0,-3 3 0 0,0-2 0 16,0-1 0-16,3 3 0 0,-3 0 0 0,0 0 0 0,-3-8 8 16,3 5-8-16,0 3 9 15,0 2-9-15,-3-7 10 0,0-3-10 0,3 11 10 16,-3-11-10-16,6 5 10 0,-6-5-10 0,0 0 0 0,0 0 9 0,6 0-9 15,3 0 11-15,-9 0-3 0,0 0 0 0,6 0 0 16,0-5 1-16,0-1 0 0,0 1 0 0,-3 2 0 16,3-7-9-16,-3 7 12 0,-1-7-12 0,1 2 12 15,3 0-12-15,-3 0 0 0,0 3 9 0,0-1-9 16,0-7 0-16,0 5 0 0,3 3 0 0,-3-3 0 16,3 3 0-16,0-3 0 0,0 2 0 0,-3-2 0 15,6 3 0-15,-6-3 0 0,3 5 0 0,-3 1 0 16,3-3 0-16,-6 5 0 0,0 0 0 0,0 0 0 15,6 0 0-15,-3 5-8 0,-3-5 8 0,0 0 0 16,3 5 0-16,0 6 0 0,3-1 0 0,-3-2 0 16,-3 3 12-16,3 2-3 0,0-5 0 0,0 0 0 15,-3 3-9-15,3 2 10 0,-3-8-10 0,0 8 10 16,3-2-10-16,-3-1 0 0,0-2 0 0,0 3 0 0,3-8 0 16,0 7 0-16,-3-10 0 0,2 3 0 15,-2-3-116-15,3 5-16 0,-3-5-4 0,0 0-937 16</inkml:trace>
  <inkml:trace contextRef="#ctx0" brushRef="#br0" timeOffset="1506.4419">15787 1643 1713 0,'-3'19'37'0,"3"-11"8"0,3 5 2 0,-3 0 2 0,0 0-39 0,0-2-10 16,0 5 0-16,0 2 0 0,0 1 82 0,0 2 14 0,0 3 4 0,0-3 0 15,0 5-36-15,3-5-6 0,0 3-2 0,-1 3 0 16,-2-6-28-16,3 3-5 0,-3-6-2 0,3 3 0 16,0-5-13-16,0 3-8 0,0-1 8 0,3-4-8 15,0-1 0-15,-3-3 0 0,-3 1 0 0,3 0 0 16,0-9 0-16,-3-2 0 0,0 0 0 0,0 0 8 16,0 0-8-16,0 0-15 0,0 0 4 0,0 0 1 31,0 0-20-31,3-8-4 0,0 0-1 0,0-5 0 0,-6 0-11 0,3 0-2 0,0-3-1 0,0 0 0 15,0-5 14-15,0 2 3 0,-6-7 1 0,6-1 0 16,0 3 15-16,-3 3 4 0,0-5 0 0,-3-1 0 16,6 1 12-16,-3 2 0 0,3 3 0 0,3-3 0 15,-3 3 18-15,6-3 6 0,-3 3 2 0,-3 2 0 16,3 1 2-16,3 2 1 0,3 3 0 0,-3 0 0 16,0-1 2-16,3 1 0 0,0 8 0 0,0-3 0 0,3 8 1 0,-3 0 0 15,3 0 0-15,-1 3 0 0,1 2-6 0,0 3-1 16,0 2 0-16,0 4 0 0,-3-1 7 0,0 0 0 15,-3-5 1-15,3 11 0 0,-6-6-6 0,0 5-2 16,0-4 0-16,-3 1 0 0,-3 1 5 0,-3 0 1 16,3-3 0-16,0 6 0 0,-3-1-3 0,0-2-1 15,-3 0 0-15,3 0 0 0,0 3-14 0,0-6-2 16,-3-5-1-16,0 2 0 0,3-2-10 0,0 0 8 16,0-3-8-16,0 1 8 0,1-1-26 0,-1-5-6 15,0-3 0-15,0 1-1 16,0-9-151-16,3 1-29 0,0-1-7 0</inkml:trace>
  <inkml:trace contextRef="#ctx0" brushRef="#br0" timeOffset="2542.4488">16087 1603 1562 0,'0'0'34'0,"0"0"7"0,0 0 2 0,0 0 1 16,0 0-35-16,0 0-9 0,0 0 0 0,0 0 0 15,0 0 103-15,9 8 18 0,-6 0 4 0,3-2 1 16,-3 1-34-16,0 4-8 0,-3-3 0 0,3 3-1 0,0 2-23 0,-3 0-4 15,0-5 0-15,0 5-1 0,3-2-19 0,-3-1-3 16,0 1-1-16,0 2 0 0,3-5-16 0,-3 0-3 16,3 3-1-16,0-6 0 0,0 3-4 0,-3-8-8 15,3 8 11-15,-3-8-11 0,0 0 9 0,9 5-9 16,-3-5 0-16,-6 0 9 0,6 0-1 0,0 0 0 16,3-5 0-16,-4 2 0 0,1-7 2 0,0 2 0 0,0 0 0 0,3-3 0 15,-6 3-10-15,6-5 0 0,-3 0 9 0,0 2-9 16,0-2 0-16,-3 0 0 0,3 5 0 0,-3-5 0 15,0 5 0-15,0 2 0 0,-3-4 0 16,0 10 0-16,0 0-8 0,0 0 8 0,0 0-8 0,0 0 8 16,0 0-10-16,0 0 10 0,0 10-12 0,3 4 12 15,-3-7-8-15,0 7 8 0,3-1 0 0,3 0 0 16,3-2 0-16,-3 2-8 0,-3 0 8 0,0 0 0 16,6-7 0-16,-3 7 0 0,-1-10 0 0,1 7 0 15,0-2 0-15,0-8-8 0,3 5 8 0,-9-5 0 16,0 0-24-16,15-5 3 0,-3 0 0 0,3 2 0 15,-3-2-19-15,0-3-4 0,-6-3-1 0,3 3 0 16,3-5-30-16,-6 0-5 0,-1 0-2 0,-2-6 0 16,6 6 11-16,-3-8 3 0,-3 2 0 0,0-5 0 15,0 3 4-15,0-5 0 0,-3-1 1 0,0 1 0 16,0 2 20-16,0 3 4 0,0-5 1 0,0 4 0 16,0 4 38-16,0-1 0 0,0 1 0 0,3 2 0 15,0 3 26-15,0-1 6 0,-3 4 2 0,3 2 0 16,0 3 18-16,0-3 4 0,-3 2 1 0,0 6 0 0,0 0 1 15,0 0 0-15,0 0 0 0,0 0 0 0,6 6-3 0,0 2-1 16,-6-3 0-16,0 8 0 0,-3-5-16 0,3 5-3 16,3 1-1-16,0 4 0 0,-3-5-5 0,0 6-1 15,0-3 0-15,0 8 0 0,0-6-4 0,0 3-2 16,0 0 0-16,0 3 0 0,0-5-5 0,-3 2-1 16,3-3 0-16,-3 1 0 0,3-3-5 0,0 2-2 15,0 1 0-15,0-6 0 0,-3 3-9 0,6 0 12 16,0-3-12-16,0 0 12 0,3 0-12 0,-3-2 0 0,3 0 0 15,0-6 0-15,0 3 0 0,0-8 0 0,-6 0 0 16,9 5 0-16,6-5 0 0,-7 3 0 0,-2-3 0 0,3-3 0 16,3 3 0-16,0-5 0 0,-6-3 0 0,0 3 0 15,0-3 0-15,0 2 0 0,3-7-9 0,0 0 9 16,-3 2-17-16,0-2 3 0,6 5 1 0,-3-5 0 16,-3 0-3-16,-1 0 0 0,-2-1 0 0,0 1 0 15,3 2 6-15,-3-2 1 0,-6 0 0 0,3 0 0 16,0 5 9-16,-3 0 0 0,-3-5 0 0,3 7-8 15,0-2 8-15,-2 3 0 0,5 5 0 0,-6 0 0 16,-6 0 16-16,6 3-2 0,6-3 0 0,-6 10 0 16,-3-4 0-16,3 7 0 0,0 0 0 0,3 3 0 15,0-3 6-15,0 3 2 0,0 0 0 0,-3 3 0 16,3-1 0-16,0-2 0 0,3 2 0 0,3 1 0 16,0-6-12-16,3 3-2 0,-3 0-8 0,0-3 12 15,0-5-12-15,0 0 0 0,6 3 0 0,0-9 0 16,-6 9-12-16,6-8-6 0,3-1-1 0,2-2 0 15,-2 0-45-15,3 0-10 0,0 0-2 0,0-5 0 16,6 0-164-16,-3-1-32 0,-6 4-8 0</inkml:trace>
  <inkml:trace contextRef="#ctx0" brushRef="#br0" timeOffset="2850.4016">17049 1561 1458 0,'0'0'32'0,"0"0"6"0,0 0 2 0,0 0 1 0,0 0-33 0,-6-3-8 0,0 3 0 0,0 0 0 15,-6-5 122-15,6 2 22 0,-3 3 5 0,-3 3 1 16,0 2-32-16,0-2-6 0,6 2-2 0,3 1 0 16,-3-1-41-16,0-2-8 0,3 2-1 0,3-5-1 15,-3 5-39-15,3 3-7 0,0 0-1 0,0-8-1 16,6 11-11-16,0-6 0 0,-3 3 0 0,3 5 0 16,3-10 0-16,0 7 0 0,-3-4 0 0,3 2 0 15,-6 5 0-15,6-8 0 0,0 8 0 0,3-5 0 16,-6 0 12-16,3 3-2 0,-6 2-1 0,0-8 0 15,0 6 7-15,0-1 2 0,-6-4 0 0,3 7 0 16,3-5 10-16,-6 5 3 0,-3-5 0 0,3 3 0 16,0-6-11-16,-3 3-1 0,-3 5-1 0,3-10 0 15,0 2-18-15,-3 0 0 0,6-5 0 0,-6 3 0 16,0-3-28-16,0 0-13 0,9 0-3 0,-6-3-796 16,-3-2-160-16</inkml:trace>
  <inkml:trace contextRef="#ctx0" brushRef="#br0" timeOffset="3117.328">16215 1492 2199 0,'0'0'48'0,"0"0"11"0,0 0 1 0,6 0 2 0,3 3-50 0,3 2-12 0,0-13 0 0,6 8 0 16,3 0 56-16,2 0 8 0,1-5 1 0,3 0 1 16,3 2-6-16,0-2-2 0,-4-3 0 0,4 3 0 15,-6-1-32-15,3 1-6 0,-1 2-2 0,1-2 0 16,-3 0-9-16,0 2-1 0,3-2-8 0,-1-1 12 31,-2 4-38-31,0 2-8 0,-3-5-2 0,3-1-1144 0</inkml:trace>
  <inkml:trace contextRef="#ctx0" brushRef="#br0" timeOffset="3989.3696">18323 1463 1411 0,'0'0'31'0,"0"0"6"0,0 0 2 0,0 0 1 0,0 0-32 0,0 0-8 0,0 0 0 0,0 0 0 15,6 11 67-15,0-6 12 0,-1 8 2 0,1 0 1 16,0 1-25-16,0 4-5 0,0 3 0 0,0 6-1 16,3-1 1-16,-6-2 0 0,3 5 0 0,-3 3 0 15,3 0 5-15,-3 2 2 0,0 3 0 0,3-2 0 16,-6 2-20-16,3-11-4 0,-3 3-1 0,0 0 0 15,0 0-14-15,0 0-2 0,3 1-1 0,-3 1 0 16,0-7-8-16,0 3-1 0,0-1-8 0,0 1 12 16,0-1-12-16,0-7 9 0,0 2-9 0,0 0 8 15,0 3-8-15,3-11 0 0,-3 0 0 0,0 0 8 16,3-5-8-16,-3-2-16 0,0-6 4 0,0 0 1 16,0 0-119-16,0 0-24 0,3-6-5 0,3-2-783 15</inkml:trace>
  <inkml:trace contextRef="#ctx0" brushRef="#br0" timeOffset="4306.1227">18263 1625 1796 0,'6'-14'40'0,"-3"9"8"0,0 2 1 0,3-7 1 0,0 2-40 0,3 0-10 16,3-3 0-16,0 3 0 0,5 0 74 0,-2 3 13 15,3 0 2-15,3 2 1 0,-3 3-26 0,3 0-4 16,3 3-2-16,-4 2 0 0,4 0-37 0,0 6-7 0,0 0-2 0,0 2 0 16,-1 0 16-16,-2 0 4 0,-3-2 0 0,0 2 0 15,-3 0-21-15,0 1-11 16,-6 1 12-16,0 4-12 0,-3-6 16 0,-3-2-3 16,-3 2-1-16,-3 0 0 0,-3 3 2 0,-3 3 0 0,-3-6 0 0,0 5 0 15,0-2 14-15,-9 8 2 0,3-11 1 0,0 6 0 16,4-6-16-16,-4-5-3 0,3 3-1 0,0-3 0 15,3-6-11-15,3-4 0 0,-3 2 0 0,3-6 0 16,3-2-86 0,3 3-22-16,-3-8-5 0,3 0-635 0,0-1-128 0</inkml:trace>
  <inkml:trace contextRef="#ctx0" brushRef="#br0" timeOffset="4602.8387">18986 1109 1681 0,'-9'5'36'0,"6"3"8"0,-2 0 2 0,-1 5 2 0,0 0-38 0,-3 3-10 16,0 5 0-16,0 0 0 0,-3 3 95 0,3 3 17 16,-3-1 3-16,3 6 1 0,-3-6-26 0,3 6-5 15,0 3-1-15,3 4 0 0,0 1-25 0,1 0-6 16,5 2-1-16,0-8 0 0,0 3-12 0,5 3-4 15,-2-8 0-15,6 2 0 0,0-7-22 0,0-1-5 16,3-2-1-16,0 0 0 0,0 0-8 0,-3-11 0 0,3-5 0 16,0 2 0-16,0 4 0 15,2-1-9-15,-2 0 9 0,3-5-13 0,-3 3-6 0,0-4-1 0,-3 7 0 0,9-9 0 32,-3 3-130-32,0 0-26 0,-3-3-6 0</inkml:trace>
  <inkml:trace contextRef="#ctx0" brushRef="#br0" timeOffset="5805.5812">19412 1482 1602 0,'0'0'35'0,"0"0"7"0,0 0 2 0,0 0 1 0,0 0-36 0,0 0-9 16,0 0 0-16,0 0 0 0,0 0 53 0,0 0 9 15,0 10 2-15,0-2 0 0,0 5-9 0,3 1-2 16,3 4 0-16,0 1 0 0,3 2 4 0,0 0 1 16,3 3 0-16,0-3 0 0,-1 3-16 0,4-3-3 0,3 0-1 0,0 3 0 15,0-8-5-15,0 2-1 0,-3 1 0 0,0-1 0 16,-1-4-17-16,1-1-4 0,-3 0-1 0,0-5 0 16,0 3-2-16,0-3-8 0,-6 5 12 0,3-8-4 15,-3 3-8-15,0-3 0 0,-6-5 9 0,0 0-9 16,6 3 0-16,-6-3 0 0,0 0 0 0,0 0 0 31,0 0-44-31,0 0-8 0,0 0 0 0,0 0-1 16,0-8-142-16,0 0-28 0,0-3-5 0,-3 4-2 0</inkml:trace>
  <inkml:trace contextRef="#ctx0" brushRef="#br0" timeOffset="6060.9729">19680 1479 1684 0,'0'0'37'0,"0"0"8"16,0 0 2-16,0 0 0 0,0 0-38 0,0 0-9 0,0 0 0 0,0 0 0 15,0 0 85-15,-3 8 15 0,0-3 4 0,-3 8 0 0,3-5-28 16,-3 11-6-16,-3-3-1 0,0 8 0 0,3-6-12 0,-6 9-2 16,0-6-1-16,-2 5 0 0,-1 1-22 0,-3-1-5 15,3 1-1-15,-3-1 0 0,3-2 10 0,0 0 1 16,3 0 1-16,3-1 0 0,1-4-28 0,-1 2-10 15,3-2 0-15,3-4 9 0,-3 1-21 0,3-2-5 16,0-1-1-16,3-5 0 16,0 2-107-16,3-2-22 0,0-3-4 0,3 3-887 0</inkml:trace>
  <inkml:trace contextRef="#ctx0" brushRef="#br0" timeOffset="6658.1521">19936 1812 1205 0,'0'0'34'0,"0"0"8"0,0 0-34 0,0 0-8 16,0 0 0-16,0 0 0 0,0 0 148 0,0 0 27 16,0 0 5-16,0 0 2 0,0 0-68 0,0 0-14 15,0 0-2-15,0 0-1 0,0 0-6 0,3 8-2 16,0-2 0-16,-3 7 0 0,-3-8-41 0,3 6-8 0,0 2-1 16,-3 3-1-16,0-3-1 0,0 6 0 0,3 2 0 0,-6-5 0 15,3 2-8-15,0 6-1 0,3-8-1 0,0 2 0 16,-3 1-11-16,3-6-1 0,3 0-1 0,0 1 0 15,-3-1-14-15,3-3 11 0,0 1-11 0,3 0 10 16,0-4-10-16,-3 1 0 0,6-2 9 0,-3 2-9 16,0-3 0-16,6 0 0 0,2-2 0 0,-2 0 0 15,3-3 0-15,0 0 0 0,-3 0 0 0,3 0 0 16,0-3 0-16,-3 0 0 0,6-2 0 0,-7 2 0 16,4-2-25-16,-3 0 0 0,0-1 0 0,-3 4 0 15,0-6-38-15,0 3-7 0,-3 5-2 16,0-6 0-1,-3 1-83-15,-3 5-17 0,0 0-3 0,0 0-481 0,3-3-97 0</inkml:trace>
  <inkml:trace contextRef="#ctx0" brushRef="#br0" timeOffset="6841.9717">19900 2035 1911 0,'0'0'42'0,"0"0"9"0,0 0 1 0,0 0 2 0,0 0-43 0,0 0-11 15,6 0 0-15,0 5 0 0,0-5 92 0,0 3 16 16,6-3 3-16,-3 0 1 0,3-3-20 0,3 3-4 16,2-3-1-16,4 1 0 0,0 2-46 0,-3 0-9 15,0-8-1-15,3 8-1 0,-3-6-44 0,-1 6-9 16,4-5-1-16,-3 2-772 0,3 1-153 0</inkml:trace>
  <inkml:trace contextRef="#ctx0" brushRef="#br0" timeOffset="7316.8577">20668 984 1576 0,'0'0'35'0,"0"0"7"0,0 0 2 0,0 0 0 0,0 0-36 0,0 0-8 15,0 0 0-15,0 0 0 0,0 0 81 0,3 13 15 16,-3 1 2-16,0 4 1 0,0 9-6 0,3 4-1 16,0 9 0-16,0 5 0 0,0 3-4 0,0-3-2 15,0 8 0-15,-3-3 0 0,3 5-21 0,-3 4-4 16,0-1-1-16,0 0 0 0,3-8-31 0,-3 3-6 16,0-8-2-16,3 3 0 0,-3-3 0 0,0-5 0 0,0 5 0 0,-3-6 0 15,3-2-21-15,0-2-15 0,-3-1 3 0,3-2 0 16,-3 0 12-16,3-6 10 0,0 0-2 0,0-2 0 15,0 0-8-15,0 0 0 0,0-8 0 0,0 0 0 16,0 0 0-16,-3-3 0 0,0 0 0 0,3-2 0 31,3-6-116-31,-3-5-21 0,0 0-5 0</inkml:trace>
  <inkml:trace contextRef="#ctx0" brushRef="#br0" timeOffset="9349.088">21147 1593 1386 0,'-9'-3'30'0,"9"3"6"0,0 0 2 0,0 0 2 0,6-5-32 0,-6-3-8 0,0 3 0 0,0 5 0 16,0 0 68-16,3-8 12 0,-3 8 2 0,0 0 1 16,0 0-11-16,0 0-3 0,0 0 0 0,0 0 0 0,0 0-13 15,0 0-4-15,0 0 0 0,0 0 0 0,0 0-6 0,0 8-2 16,-3 0 0-16,3 2 0 0,0 3-30 0,-3 1-6 15,3-1-8-15,-3 0 11 0,3 0 1 0,0 6 1 16,-3-3 0-16,3 2 0 0,-3-5 4 0,3 6 1 16,0-3 0-16,0 0 0 0,0 0 0 0,3 2 0 15,0-5 0-15,0 1 0 0,0-1-10 0,0-3-8 16,3 1 12-16,0 0-12 0,3-4 13 0,0 4-4 16,-3-8-1-16,0 2 0 0,3-5 1 0,0 0 0 15,0 0 0-15,3 0 0 0,-3-8 2 0,0 3 0 16,0-1 0-16,-4-1 0 0,4-1-11 0,0-6 0 0,0 1 0 15,-3 3 0-15,3-4 10 0,-3 1 0 16,3 0 0-16,-6 0 0 0,0-1-10 0,3-4 0 16,0 2 0-16,0 0 0 0,0 3 0 0,0-3 0 0,-3 3 0 0,3-3 0 15,-3 3 0-15,0-3 0 0,0 3 0 0,0 2 0 16,3 3-10-16,-3 0 10 0,-3-2-13 0,5 7 5 16,-2-2 8-16,-3 5 0 0,0 0 0 0,0 0 0 15,0 0 0-15,0 0 0 0,0 0 0 0,-3 5-8 16,-2 3 8-16,5-3-10 0,-3 8 10 0,0-5-10 15,0 6 10-15,0 4 0 0,0-5 0 0,3 1 0 16,0 4 0-16,0-5 0 0,-6 3 12 0,6 0-4 16,3-3-8-16,-3 3 0 0,-3 3 0 0,6-11 0 15,-3 5-8-15,3-3-4 0,0 4 0 0,0-6 0 16,-3 2-110-16,6 1-22 0,2-1-5 16,-2-2-519-16,-3 3-103 0</inkml:trace>
  <inkml:trace contextRef="#ctx0" brushRef="#br0" timeOffset="9777.9612">21516 1826 1485 0,'6'0'42'0,"-3"0"10"0,0 0-42 0,0 0-10 0,-3 0 0 0,3 0 0 16,-3 0 112-16,0 0 20 0,0 0 4 0,0 2 0 15,0 1-35-15,0 5-7 0,0-5-2 0,0 7 0 16,-3-5-48-16,3 3-11 0,-3 6-1 0,0-1-1 16,3 0 9-16,-3 0 3 0,3 6 0 0,-3-6 0 15,3 0-7-15,-3 6-2 0,0-6 0 0,3 0 0 16,0 0-6-16,0 1 0 0,0-1-1 0,3 0 0 15,0-8-11-15,0 9-3 0,0-6 0 0,3 0 0 16,-3 2-5-16,3-5 0 0,0 3-8 0,0-8 12 16,0 6-12-16,0-6 8 0,3 2-8 0,-3 4 0 15,3-6 9-15,0 0-9 0,-3 0 8 0,3-6-8 16,-3 4 0-16,0-1 8 0,3 0-8 0,-1-2 0 16,-5 2 0-16,6 1-9 0,-3-1 0 0,0-5 0 15,0 6-30-15,0-1-5 0,0-2-2 0,0-3 0 16,0 8-36-16,-3 0-7 0,-3 0-2 0,0 0 0 15,6-6-125-15,-6 6-26 0,0 0-5 0</inkml:trace>
  <inkml:trace contextRef="#ctx0" brushRef="#br0" timeOffset="10011.7949">21454 2013 1569 0,'0'0'34'0,"0"0"7"0,0 0 2 0,0 0 2 0,0 0-36 0,0 0-9 16,9 0 0-16,-9 0 0 0,0 0 113 0,9 0 21 0,3 0 4 0,-3 0 1 15,3-2-35-15,-4 2-8 0,4 0 0 0,-3 0-1 16,3 0-56-16,-3 2-11 0,0-2-3 0,3 0 0 16,0 0-17-16,0 0-8 0,0 0 0 0,0 0 8 31,0 3-31-31,-1-3-6 0,1 0-2 0,3 0-695 0,3 0-139 0</inkml:trace>
  <inkml:trace contextRef="#ctx0" brushRef="#br0" timeOffset="10461.4712">22008 1950 1758 0,'0'0'50'0,"0"0"10"0,0 0-48 0,0 0-12 0,0 0 0 0,0 0 0 16,6 3 87-16,-1-1 14 0,4 6 3 0,-3-5 1 15,0 7-28-15,0-4-5 0,-3 2-2 0,0 2 0 16,0 1-23-16,0-1-5 0,-3 4-1 0,0-1 0 15,-3 3-1-15,-3 0 0 0,3 0 0 0,-6-1 0 16,0 7-16-16,0-7-3 0,1 4-1 0,-4-1 0 16,0 1-20-16,3-6 0 0,-3 0 0 0,3 1 8 31,0-1-92-31,3-5-19 0,3 0-3 0,0-3-627 0,3-5-126 0</inkml:trace>
  <inkml:trace contextRef="#ctx0" brushRef="#br0" timeOffset="11105.7351">22406 1487 1774 0,'0'0'39'0,"0"0"8"0,0 0 1 0,0 0 3 0,0 5-41 0,3-2-10 0,0 2 0 0,0 3 0 0,0 3 52 0,0 2 8 15,0 0 1-15,3 0 1 0,0 6 1 0,3 2 0 16,-3-2 0-16,0-1 0 0,0 3-14 0,0 0-2 15,0 3-1-15,9-5 0 0,-6 2-15 0,0-3-3 16,0 4-1-16,0-4 0 0,-1 1-16 0,-2 2-3 16,3-8-8-16,-3 6 12 0,3 2-12 0,-3-3 0 15,0-2 0-15,3 0 0 0,-6-3 0 0,3-2 0 0,-3-1 0 16,3-2 0 0,0 3-20-16,-3-6-8 0,0 3 0 0,0-3-700 0,-3-5-139 0</inkml:trace>
  <inkml:trace contextRef="#ctx0" brushRef="#br0" timeOffset="11374.6952">22656 1519 1638 0,'0'5'36'0,"0"-5"7"0,0 0 1 0,0 11 3 0,-3-1-38 0,-2 3-9 0,2 1 0 0,-6-1 0 0,0 5 101 0,6-2 19 16,-3 3 3-16,-3-1 1 0,-3 1-37 16,0 2-7-16,0 0-2 0,0 3 0 0,-3-6-26 0,3 4-6 15,-2-1-1-15,-1 3 0 0,3-6-20 0,-6 6-4 16,12 0-1-16,-6 0 0 0,0-3-20 0,6-3 8 16,0 3-8-16,-3-7 0 15,9-1-82-15,-3 0-21 0,3-2-4 0,3-3-943 16</inkml:trace>
  <inkml:trace contextRef="#ctx0" brushRef="#br0" timeOffset="12043.8005">22850 1781 1403 0,'-6'5'40'0,"6"-5"8"0,0 0-38 0,0 0-10 16,0 0 0-16,-3 0 0 0,0 8 105 0,3-8 19 0,0 5 4 0,-9 3 1 16,9-3-44-16,-3 1-9 15,0 2-1-15,3 0-1 0,0 0-11 0,-3 2-3 16,0-2 0-16,3 3 0 0,0 2-7 0,-6 0-1 0,3 0-1 0,3 3 0 15,-3 0-24-15,3-3-5 0,-6 3-1 0,6-3 0 16,0 3 1-16,0-3 0 0,0 1 0 0,0-1 0 16,0 0-6-16,6 0 0 0,-3 1-1 0,0-6 0 15,0 0-15-15,3 2 0 0,-3-5 0 0,3 3 0 16,6-2 0-16,-6 2 0 0,-6-8 0 0,3 0 9 16,12 2-9-16,-6-2 0 0,-3 3 9 0,3-3-9 15,0 0 0-15,-6 0 9 0,5 0-9 0,-2-3 0 16,3 1 0-16,-3 2-17 0,0-6 1 0,-6 6 1 15,9-2-29-15,-3-1-5 0,3 0-2 0,0 3 0 16,-6-5-149-16,0 2-29 0,-3 3-7 0</inkml:trace>
  <inkml:trace contextRef="#ctx0" brushRef="#br0" timeOffset="12306.7053">22728 1950 1706 0,'0'0'37'0,"0"0"8"0,0 0 2 0,0 0 1 0,0 0-38 0,9 3-10 0,-6 2 0 0,3 0 0 16,-3-5 77-16,-3 0 14 0,0 0 2 0,15 6 1 15,-6 1-19-15,-3-1-4 0,5-4-1 0,-11-2 0 16,0 0-42-16,9 0-9 0,9 0-2 0,-18 0 0 15,12 6-9-15,0-6-8 0,-3 0 9 0,6 0-9 16,-3 0-14-16,0 0-9 0,0 5-1 0,-1-5-665 16,1 0-133-16</inkml:trace>
  <inkml:trace contextRef="#ctx0" brushRef="#br0" timeOffset="12615.8358">23168 2008 1624 0,'-6'-5'46'0,"6"5"10"0,0 0-45 0,0 0-11 16,0 0 0-16,3 0 0 0,0-3 114 0,-3 3 21 15,0 0 4-15,0 0 1 0,0 0-37 0,12-5-7 16,-12 5-2-16,12-5 0 0,0 5-34 0,-12 0-6 16,0 0-2-16,18 0 0 0,-6 0-28 0,-12 0-5 15,12 0-2-15,-3 5 0 0,6-5-17 0,-9 0 0 16,3 5 0-16,-9-5 0 16,14 3-35-16,-8 2-10 0,6-5-3 0,-3 3 0 15,-9-3-160-15,9-3-32 0,6 3-6 0</inkml:trace>
  <inkml:trace contextRef="#ctx0" brushRef="#br0" timeOffset="12810.2859">23463 1826 1569 0,'0'0'34'0,"0"0"7"0,-6 8 2 0,6 0 2 0,0-3-36 0,0 5-9 0,0 1 0 0,0 5 0 16,-3 0 116-16,3 0 22 0,0 5 4 0,-3 0 1 15,3 3-52-15,-3-3-11 0,3 3-1 0,-3-3-1 16,3 0-49-16,0-2-9 0,0-1-3 0,0 1 0 16,3-4-104-16,3 4-21 0,-3-6-4 0</inkml:trace>
  <inkml:trace contextRef="#ctx0" brushRef="#br0" timeOffset="13457.8612">23609 905 1476 0,'0'0'32'0,"0"-5"8"0,0-3 0 0,0 2 1 0,0 1-33 0,0 5-8 15,0 0 0-15,0-8 0 0,6 3 83 0,0 2 14 16,0-2 3-16,-3 0 1 0,12 5-25 0,-3 0-4 16,0-6-2-16,-1 12 0 0,10-6 1 0,0 10 0 15,-3-2 0-15,9 5 0 0,-3 6-12 0,5 2-3 16,-2 6 0-16,6 4 0 0,0 1-7 0,2 2-1 16,-2 3-1-16,0 3 0 0,-6-5-22 0,2 2-4 15,1 2-1-15,-3 1 0 0,-3 0 8 0,0 5 2 16,-7-6 0-16,-2 6 0 0,-6 0 1 0,3-5 0 0,-6 5 0 15,-3-5 0-15,-3 2-3 0,-9 0 0 0,-3 3 0 0,3 3 0 16,-12-3-10-16,1 8-2 0,-1-8-1 0,-9 8 0 16,6-8-5-16,-3 2-1 0,-2-4 0 0,5-1 0 31,-3 0-117-31,6-2-23 0,3 0-5 0</inkml:trace>
  <inkml:trace contextRef="#ctx0" brushRef="#br0" timeOffset="32778.7639">23133 2630 1429 0,'-12'-8'40'0,"12"3"10"0,0-3-40 0,-3 3-10 0,-3-3 0 0,6 2 0 0,3-2 44 0,-3 0 8 16,0 0 0-16,0 6 1 0,3-9 15 0,0 3 2 15,0 3 1-15,-3 2 0 0,0-5-23 0,3 6-5 16,3-1-1-16,-6 3 0 0,9-5-14 0,3 2-2 15,-4 1-1-15,4 2 0 0,-3 0-9 0,9 2-3 16,-6 1 0-16,0 2 0 0,3 0-3 0,-3 3-1 16,0 0 0-16,0 0 0 0,2 3-9 0,-2-3 8 0,0 5-8 0,0-2 8 15,-3 2-8-15,3 0 10 0,-3 0-10 0,0 3 10 16,-3 3-1-16,0-3 0 0,3-1 0 0,-9 4 0 16,6 7 2-16,-3-2 0 0,-6 3 0 0,-3-1 0 15,6 3 12-15,-3 0 2 0,-3 0 1 0,-3 3 0 16,-3-8-2-16,6 10 0 0,-9-7 0 0,6-1 0 15,-3 3 4-15,3-5 0 0,-3 0 0 0,4 0 0 16,-4-3-5-16,6 3-1 0,0 0 0 0,0-8 0 16,3-1-10-16,0 1-1 0,3-5-1 0,3 2 0 15,0 0-10-15,3 1 0 0,0-7 9 0,3 4-9 16,0 0 0-16,2 2 0 0,-2-5 0 0,9 5 0 16,-6-5-41-16,9 5-7 0,-6-8 0 0,0 9-708 15,6-4-140-15</inkml:trace>
  <inkml:trace contextRef="#ctx0" brushRef="#br0" timeOffset="33872.2492">23552 3852 442 0,'6'0'9'0,"-6"0"3"0,0 0 0 15,0 0 1-15,0 0-13 0,0 0 0 0,0 0 0 0,0 0 0 0,6-5 109 0,-6 5 19 16,3-3 4-16,-3 3 1 0,0 0-14 0,0 0-3 16,3-5-1-16,-3 5 0 0,0 0-15 0,0 0-2 15,0 0-1-15,0 0 0 0,6-5-21 0,-6 5-4 16,0 0 0-16,0 0-1 0,0 0-32 0,-6 5-7 15,-6 0 0-15,6 1-1 0,0 2-10 0,-2 0-1 16,-1 5-1-16,6-3 0 0,-6 6-7 0,0-3 0 16,3 6-1-16,3-3 0 0,0 0 2 0,3 0 1 15,0 0 0-15,0-1 0 0,0-1-1 0,6-1 0 0,-3-3 0 0,0-2 0 16,6 0-13-16,-9-8 9 0,9 3-9 0,3 0 8 16,-1-3 0-16,-2-3 0 0,3-2 0 0,-3-3 0 15,6-3 8-15,-3 1 2 0,0-1 0 0,0 0 0 16,-3-2-1-16,0 0 0 0,-3 0 0 0,0 2 0 15,0-2-1-15,-3 0-1 0,-6 2 0 0,6 0 0 16,-3 1-6-16,-3 2-1 0,-3-3 0 0,6 3 0 16,-6 1-8-16,3-1 0 0,0 2 0 0,-6-2 0 31,9 3-28-31,0-3-10 0,-3 0-2 0,-3 0-680 0,6-2-136 0</inkml:trace>
  <inkml:trace contextRef="#ctx0" brushRef="#br0" timeOffset="34077.4302">23829 3495 1414 0,'0'0'40'0,"3"11"9"0,-3 2-39 0,0 0-10 16,0 3 0-16,0 3 0 0,0 2 81 0,0 0 15 16,0 0 2-16,0 0 1 0,0 6 17 0,6 2 3 15,-6-3 1-15,3 1 0 0,-3-1-48 0,0 1-10 16,0-4-2-16,6 1 0 0,-3 0-24 0,0-3-6 15,-3-2-1-15,0-1 0 0,0-2-17 0,6-3-4 16,-3 1-8-16,-3-4 12 0,9-2-12 0,-6 3-8 16,0-3 8-16,0-3-13 15,0-2-51-15,6 2-9 0,-9-5-3 0,6 0-611 16,0 0-122-16</inkml:trace>
  <inkml:trace contextRef="#ctx0" brushRef="#br0" timeOffset="34429.6034">24094 3866 1404 0,'-3'0'31'0,"3"0"6"0,0 0 2 0,-6 5 0 0,6-2-31 0,-6-1-8 0,0 1 0 0,3-1 0 15,-3 4 84-15,-3-1 15 0,1 0 3 0,5 3 1 16,0-2-43-16,-3 4-8 0,3-2-1 0,0 3-1 16,3-1-23-16,0 1-5 0,0-1-1 0,-3 1 0 15,3 0-6-15,3-1-2 0,0 1 0 0,0-1 0 16,-3-2 1-16,9 0 0 0,-1-3 0 0,1-2 0 15,-6 2-2-15,9-5-1 0,-3 0 0 0,3 0 0 16,-3-5 17-16,0 0 3 0,0 0 1 0,3-3 0 16,-3-3 7-16,3 0 1 0,-6 1 1 0,3-3 0 15,-4-3-5-15,4-3 0 0,-3 1-1 0,-3-1 0 0,3 1-3 0,-3-3-1 16,0-3 0-16,-3 0 0 0,0 3-3 0,-3-6 0 16,3 1 0-16,-3-1 0 0,0 1-5 15,0 2-2-15,0 0 0 0,-3 3 0 16,3 0-8-16,-3 0-1 0,1 2-1 0,-1 1 0 0,-3-1-11 0,9 6 0 15,-9-3 0-15,6 3 8 0,-6 2-22 0,9 1-5 16,-3 2-1-16,0 2 0 16,0 1-127-16,3 5-25 0,0 0-6 0</inkml:trace>
  <inkml:trace contextRef="#ctx0" brushRef="#br0" timeOffset="37379.0846">23731 4688 1018 0,'0'0'22'0,"0"0"5"0,0 0 1 0,0 0 1 0,0 0-29 0,0 0 0 0,0 0 0 0,9 0 0 0,0 0 115 0,-9 0 17 16,0 0 3-16,3 0 1 0,-3 0-28 0,0 0-4 16,0 0-2-16,0 0 0 0,9-5-20 0,-9 2-4 15,0 3-1-15,0 0 0 0,0 0-21 0,0-5-5 16,0-3-1-16,-9 3 0 0,6 2-27 0,-6-2-6 16,0 2-1-16,0 1 0 0,-3-4-8 0,0 6-8 15,-6-2 9-15,9-1-9 0,-2 3 0 0,-4 3 0 16,0-3 0-16,0 0 0 0,3 2 0 0,3 1 0 15,-6 0 0-15,6-1 0 0,-3 4 0 0,9-1 0 0,-3-2 0 16,3 5 0-16,-5-3-12 0,8 3 4 0,0 0 8 0,0 0-13 16,0-3 13-16,0 3-12 0,5 0 12 0,1 2-12 15,3-2 12-15,0 0-9 0,0 0 9 0,3 0-8 16,3 0 8-16,0 0 0 0,-3 0 0 0,3 0-8 16,0 0 8-16,-1 0 0 0,-2-3 0 0,0 3 0 15,-3 0 0-15,3 0 0 0,-6 0 0 0,0 0 0 16,0 0 0-16,-3 0 0 0,-3 2 8 0,0-2-8 15,0 0 16-15,-3-3 0 0,-3 6-1 0,3-3 0 16,-3 0 16-16,-6 0 3 0,3-3 1 0,-3 3 0 16,3-3-2-16,-5 1 0 0,2 2 0 0,-3-6 0 15,3 3-9-15,-6-2-3 0,12-3 0 0,-9 3 0 16,6-3-13-16,0-3-8 0,-3 3 10 0,12-3-10 16,0 3-8-16,-6-7-8 0,6-1-2 0,0 0 0 15,0 0-115-15,3-3-23 0,0 1-5 0,-3-4-863 16</inkml:trace>
  <inkml:trace contextRef="#ctx0" brushRef="#br0" timeOffset="37711.9124">24005 4337 1254 0,'0'0'36'0,"-6"5"7"0,3 3-35 0,0 0-8 16,0 2 0-16,-3 1 0 0,6 2 77 0,-3 0 14 0,3 1 2 0,0 1 1 16,0 1 15-16,0 3 3 0,0 2 1 0,3 0 0 15,-3 0-43-15,6 3-9 0,-3 3-1 0,0-1-1 16,-3 1-18-16,0-1-3 16,3 3-1-16,-3-2 0 0,-3-4-7 0,3 4-2 0,0-3 0 0,0-1 0 15,0-1-3-15,0-1-1 0,0 0 0 0,0-3 0 16,0 1-12-16,0-3-4 0,0-3 0 0,0 0 0 15,0 1-8-15,0-1 0 0,3-3 9 0,-3-2-9 16,0 0 0-16,-3-2 0 0,3-6 0 0,0 0 0 31,0 0-28-31,0 0-11 0,0 0-1 0,0 0-1 0,0 0-100 16,0 0-20-16,0-6-4 0,-3-2-727 0</inkml:trace>
  <inkml:trace contextRef="#ctx0" brushRef="#br0" timeOffset="38234.4072">23811 4765 1496 0,'0'0'42'0,"0"0"10"0,0 0-41 0,0 0-11 16,0 0 0-16,0 0 0 0,0 0 60 0,0 0 11 15,12-2 1-15,-3-1 1 0,0 3-17 0,0-3-4 16,3 3-1-16,0-2 0 0,-3 2-20 0,6 0-4 16,0-3-1-16,2 3 0 0,-2 0-6 0,3 0 0 15,0-3-1-15,0 1 0 0,-3 2-19 0,3-3 0 16,0 3 8-16,-4-3-8 0,7 3 9 0,-3 0-1 15,-6 0-8-15,3 3 12 0,0-3-12 0,-6 3 0 16,0-3 8-16,-9 0-8 0,9 0 8 0,-4 2-8 0,-5-2 11 0,0 0-11 16,0 0 17-16,0 0-3 0,0 0-1 0,0 8 0 15,0-2 17-15,0 1 3 0,-5 1 1 0,-1 3 0 16,-3 0-9-16,3 2-1 0,0 0-1 0,-3 0 0 16,0 0-7-16,-3 1 0 0,3 2-1 0,3-1 0 15,0 1 0-15,-3 0 0 0,9 0 0 0,-6-3 0 16,3 3-3-16,3 0-1 0,3-3 0 0,0 1 0 15,0-1-11-15,6-3 10 0,0-4-10 0,0 2 10 16,-6-1-10-16,12-1 0 0,-9-4 0 0,9-2 8 16,-3 0-8-16,0-2 0 0,-4-4 9 0,4-1-9 15,-3-4 0-15,0 0 9 0,3 1-9 0,-9-3 0 16,6-1 0-16,0 1 0 0,-3 0 0 0,-3 2 0 16,0 1-8-16,-3-4-6 0,0 4-1 0,0-1 0 15,0 3 15-15,-3 0-11 0,0 3 11 0,3 0-10 16,0 5 10-16,0 0 0 0,-3-3 0 0,3 3 0 15,0 0 0-15,0 0 0 0,0 0 0 0,0 8 0 0,0 0 0 0,3 3 0 16,0-6 0-16,0 6 0 0,-3-1 0 0,6 1 0 16,-3-3 0-16,6 0 0 0,-6 0 0 0,6-1 0 15,0-1 0-15,-3-4 0 16,-1 4-28-16,1-4-1 0,-6-2 0 0,3 0 0 16,9-2-99-16,-3-4-20 0,-3 1-4 0,0 0-752 15</inkml:trace>
  <inkml:trace contextRef="#ctx0" brushRef="#br0" timeOffset="38716.1708">24478 4413 1825 0,'0'0'40'0,"0"0"8"0,3 8 1 0,-3 3 3 0,0-3-41 0,0 5-11 0,-3 3 0 0,3 0 0 16,0 5 62-16,-3 0 10 0,-3 0 3 0,6 3 0 15,0 0-20-15,0 5-4 0,-3-3-1 0,3 1 0 16,0 2-18-16,0-3-4 0,3-2-1 0,-3 0 0 16,-3 0 6-16,3-3 2 0,3 0 0 0,-3 0 0 15,6-2-22-15,-3-3-4 0,0 0-1 0,3-1 0 16,-3-1-8-16,3-4 0 0,-3 1 9 0,3-1-9 16,0-4 8-16,3-1-8 0,3 0 8 0,-3 1-8 15,0-4 0-15,2-2 0 0,-2-2 0 0,3-1 0 16,-3-2 0-16,3-1 0 0,-3-4 0 0,6-1 8 15,0 1-16-15,-6-4-4 0,3 1 0 0,-3 0 0 0,3-3-7 16,-7 3-1-16,-2 0-1 0,6-1 0 0,-6 1 5 0,-3 0 0 16,0 2 1-16,0 3 0 0,0-2 15 0,-3 5 0 15,0-3 0-15,-3 5-9 0,-2 0 9 0,8 3 0 16,-3 3 0-16,-6 0 0 0,0 5 0 16,0-1 0-16,6 4 10 0,0 0-10 0,-3 2 18 0,6 0-2 15,0 0-1-15,0 3 0 0,0 0-1 0,9-3 0 16,-6 1 0-16,6-1 0 0,0 0-14 0,0 0 9 15,2-2-9-15,1-1 8 0,3-4-8 0,0-1 0 16,0-2 0-16,0-1 8 0,0-2-8 0,0-2 0 16,-3 2 0-16,5-3 0 15,-5 0-45-15,3 1-2 0,-9-4 0 0,3 4 0 16,0-4-41-16,-3 1-9 0,-6 5-2 0,0-8-842 0</inkml:trace>
  <inkml:trace contextRef="#ctx0" brushRef="#br0" timeOffset="38943.3379">24297 4667 2154 0,'0'0'61'0,"0"0"13"0,0 0-59 0,0 0-15 0,6-2 0 0,5-1 0 16,1-2 48-16,0 2 6 0,9-2 2 0,0-1 0 15,3 1 51-15,0-3 10 0,-4 3 3 0,1 0 0 0,9-1-78 0,0 1-15 16,-6 0-3-16,2-1-1 0,-2 1-23 0,-6 3 0 16,9-1 0-16,-12-2-824 15,6 2-168-15</inkml:trace>
  <inkml:trace contextRef="#ctx0" brushRef="#br0" timeOffset="43712.3822">21323 2556 1188 0,'0'0'26'0,"0"-5"6"0,0-1 0 0,-3 1 1 0,6-3-33 0,-3 8 0 16,0 0 0-16,9-5 0 0,0 2 60 0,0-5 6 0,0 3 1 0,-9 5 0 15,12 0-11-15,0 0-1 0,-1-8-1 0,1 8 0 16,0-3 5-16,0 3 1 0,0 0 0 0,0 3 0 16,3-3-21-16,-3 8-4 0,-3-5-1 0,0 2 0 15,0 0-14-15,-1 0-2 0,-2 3-1 0,-3 6 0 16,-3-6 5-16,0 2 1 0,0 1 0 0,-3 5 0 15,-3-3 13-15,0 5 4 0,-5 3 0 0,-1-5 0 16,0 3-10-16,-3 5-2 0,-6 2 0 0,3-7 0 16,-3 2-1-16,1-3-1 0,-1 9 0 0,0-9 0 15,3 4-7-15,0-4-2 0,-3 3 0 0,6 0 0 16,-2-5-17-16,-1 3 0 0,3-3 0 0,0 0 0 16,3-1 0-16,0-1 0 0,0-1 0 0,3 0 0 15,3-5 0-15,0 0 0 0,0 0 0 0,0-3 0 16,6-5 0-16,0 8 0 0,0-8 0 0,0 0 0 15,3 5-12-15,0 3 0 0,-3-8 0 0,6 8 0 0,0-5 3 0,0 2 1 16,3 3 0-16,-3-3 0 0,0 3 8 0,-3 3 0 16,3-6 0-16,0 6 0 0,-3 2 0 0,0 3 0 15,-6 0 0-15,3 0 0 0,-3 5 12 0,-3-3 4 16,-3 4 0-16,-3 1 1 0,3 4-17 0,-3-3-14 16,-3 2 2-16,4-2 1 0,-1 0 27 0,-6 0 4 15,6-1 2-15,-3 1 0 0,0-3 4 0,0 3 1 16,0-3 0-16,3 0 0 0,-2 3-5 0,-1-3-1 15,3 1 0-15,0-1 0 0,3 0-13 0,0 0-8 16,0-2 8-16,6-1-8 16,0 1-64-16,6-1-16 0,0-2-4 0</inkml:trace>
  <inkml:trace contextRef="#ctx0" brushRef="#br0" timeOffset="45262.4026">20156 4461 985 0,'0'0'28'0,"0"0"6"0,0 0-34 0,0 0 0 0,0 0 0 0,0 0 0 16,0 0 100-16,0 0 14 0,0 0 2 0,0 0 1 15,0 0-22-15,0 0-5 0,0 0-1 0,0 0 0 16,0 0-11-16,-3-5-2 0,3 5-1 0,-3-3 0 16,0-2-21-16,0-1-4 0,0 4-1 0,-3-4 0 15,3 4-13-15,0-4-2 0,-3 1-1 0,3 3 0 16,-3-4-13-16,4 4-4 0,-4-4 0 0,0 4 0 15,0-1-4-15,-3-2-2 0,3 2 0 0,0 0 0 16,0 1-2-16,0 2-8 0,0 0 12 0,0 0-4 16,0 2-8-16,-3 4 0 0,3-4 0 0,0 1 8 15,0 5-8-15,0-3 0 0,-3 6 0 0,3-3 0 0,0 0 0 0,1 2 0 16,-1 1-9-16,0-1 9 0,3 1 0 0,0 2 0 16,0 1 0-16,0-1 0 0,0 3 0 0,3-1 0 15,0 4 10-15,0 0-2 0,3-1 2 0,0 3 1 16,0 0 0-16,0-2 0 0,3-1 1 0,-3 1 1 15,3-3 0-15,-1-3 0 0,4 0-13 0,0 1 8 16,-3-4-8-16,6-2 0 0,0-3 0 0,-3 3 0 16,3-2 0-16,-3-4 0 0,6 1 0 0,-3-3-15 15,0 0 3-15,2 0 1 16,1-5-56-16,0 2-11 0,0-5-2 0,0 0-596 0,0 0-118 0</inkml:trace>
  <inkml:trace contextRef="#ctx0" brushRef="#br0" timeOffset="45930.3873">20406 4519 1364 0,'0'0'30'0,"0"0"6"0,-6 0 2 0,6 0 0 0,-6-3-30 0,0 3-8 0,3-2 0 0,-3 2 0 16,0 2 80-16,0 1 16 0,1 0 2 0,-1-1 1 15,0 1-42-15,3 2-8 0,-3 1-1 0,0 2-1 16,0-3-17-16,3 5-3 0,0 1-1 0,0 0 0 15,3 2-14-15,0 0-2 0,0 0-1 0,0 1 0 16,3 1-1-16,3-1-8 0,-3-1 12 0,3 0-4 16,0-2 0-16,0 2-8 0,3-5 12 0,-3 2-4 0,-1-2 10 0,4-2 2 15,0-1 0-15,0-2 0 0,-3-1 0 0,0 1 0 16,-6-3 0-16,9-3 0 0,-3 1 7 0,0 2 1 16,0-6 1-16,-3 4 0 0,0-4-1 0,0-2-1 15,0 0 0-15,0 1 0 0,-3-4 0 0,-3 3 0 16,3-3 0-16,0-2 0 0,-3 0-18 0,3 2-9 15,0-2 10-15,0 0-10 0,-3 0 13 0,3-1-3 16,0 1-1-16,0 0 0 0,3 0-9 0,-3 2 10 16,3 1-10-16,0-1 10 0,0 0-10 0,3 4 0 15,0 1 0-15,0 1 0 0,0 0 0 0,0 2 0 16,0 0 0-16,-1 3 0 0,4 0 0 0,-3 3 0 16,3 2 0-16,-3 1 0 0,3 2 0 0,0 2 0 15,-3-2 0-15,3 3 0 0,0-1 0 0,-3 3 0 0,0 1 0 0,0-1 0 16,0 0 0-16,-3 0 0 0,6 1 0 0,-3-1 0 15,-3 0 0-15,3 0 0 0,-3 0 0 0,-1 1 8 16,1-6-8-16,0 2 0 0,-3-2 9 0,3 0-9 16,0-3 0-16,-3-5 0 0,0 0 0 0,0 0 0 15,0 0 16-15,0 0-2 0,0 0 0 0,0 0 0 16,0 0 2-16,0 0 1 0,6-2 0 0,-3-4 0 16,0-1-17-16,3-4 0 0,-3 0 0 0,3 1 0 15,0-6 0-15,-3 3 15 0,0-1-3 0,3 1-1 16,0 0-11-16,0 0 0 0,-3 0 0 0,3-1-11 15,0 4 11-15,0 2-12 0,0 0 12 0,-3 0-12 16,3 3 12-16,0 2 0 0,-6 3 0 0,0 0 8 16,0 0-8-16,6 3-10 0,0 2 10 0,-1 3-13 15,-2 0 13-15,3 2 10 0,-3 4-2 0,-3-1 0 16,3 0-8-16,0 0 0 0,-3 1 0 0,3 1 0 16,0-1-10-16,0-1-1 0,0-3 0 0,0 4 0 15,3-4-23-15,-3-2-5 0,0 0-1 0,3 0 0 16,-3-3-148-16,6-2-29 0,-3-3-7 0</inkml:trace>
  <inkml:trace contextRef="#ctx0" brushRef="#br0" timeOffset="46191.4676">21010 4106 1569 0,'0'0'34'0,"0"0"7"0,-6 8 2 0,6 0 2 0,-2 3-36 16,-1 2-9-16,0 6 0 0,0-1 0 0,3 3 81 0,0 3 15 15,0 0 2-15,-3 2 1 0,3-2-19 0,0 0-3 0,0 2-1 0,3-2 0 16,-3 0-18-16,-3 0-4 0,0-3-1 0,3 0 0 16,0 0-21-16,0 1-5 0,0-1-1 0,0 0 0 15,0-3-15-15,3 4-3 0,-3-4-8 0,0-2 12 16,0 2-12-16,3-4 8 0,-3 2-8 0,0-3 0 15,3-3 0-15,-3 1 0 0,3-3 0 0,-3-3 0 16,0-5-29-16,0 0-6 0,0 0-1 0,0 0 0 16,0 0-102-16,0 0-21 0,0 0-4 0,0 0-732 15</inkml:trace>
  <inkml:trace contextRef="#ctx0" brushRef="#br0" timeOffset="46869.1138">20891 4524 1371 0,'0'0'30'0,"0"0"6"0,0 0 2 0,0-5 1 0,3 0-31 0,3 0-8 16,-3-1 0-16,3-2 0 0,3 3 92 0,0-3 18 15,0 0 3-15,3 0 1 0,0 0-33 0,0 0-6 16,0 0-2-16,0 0 0 0,5 3-22 0,-5 2-5 16,3 1-1-16,-3-1 0 0,3 3-23 0,-3 3-5 15,0-1-1-15,0 6 0 0,0-2-5 0,-3 2-2 16,2 0 0-16,-2 2 0 0,-3 1-9 0,3-1 0 0,0 4 9 0,-3-4-9 15,3 3 8-15,-3-2-8 0,-3 2 10 0,3-2-10 16,-3-1 9-16,0 4-9 0,-3-6 8 0,0 2-8 16,3-2 20-16,-3 0 0 0,0-3-1 0,0-5 0 15,0 0 7-15,0 0 2 0,0 0 0 0,0 0 0 16,-3 6-3-16,3-6 0 0,0 0 0 0,0 0 0 16,-6-3-4-16,3-2-1 0,3-3 0 0,-3 0 0 15,3-3 0-15,0 1-1 0,0 2 0 0,0-3 0 16,0-2-19-16,3 2 0 0,-3 3 0 0,3-2 0 15,0-1 0-15,3 1 0 0,-3 2 0 0,3-3 0 16,-3 0 0-16,3 4 0 0,3-1 0 0,-3 0 0 16,0 0 0-16,0 0 0 0,5-3 0 0,1 3-9 15,0 3 9-15,-3 2 0 0,0-2 0 0,3 2 8 16,-3 1-8-16,0 2 0 0,0 0 0 0,0 0 0 16,-9 0 0-16,0 0 0 0,6 2 0 0,3 4 0 0,-3-1 0 15,-3 0 0-15,0 3 0 0,0-3 0 0,-1 3 0 0,-2 3 8 16,3 0-8-16,-3 2 0 0,-3 0 0 0,3 3 0 15,0 0 0-15,3 0 0 0,-3 0 0 0,3-1 0 16,0-1 0-16,0 2 0 0,0-3 0 0,3-5 0 16,-3 2 0-16,3-2 0 0,0 0 0 0,-6-8-8 15,0 0 8-15,0 0-8 0,12 5 8 0,-12-5 0 16,12-2 0-16,-3-1 0 0,0 1 9 0,0-4-9 16,-6-2 12-16,6-2-12 0,-6-1 15 0,0 1-4 15,-3-4-1-15,0 4 0 0,0-1 10 0,-3-2 1 0,-3 2 1 16,0 1 0-16,0-1-6 0,0 6-2 0,0-3 0 0,0 3 0 15,0-1-6-15,0 1 0 0,0 2-8 0,3-2 12 32,-3 2-40-32,3-2-9 0,0 3-2 0,3-4 0 15,0 1-119-15,3 0-24 0,0-3-5 0,3 0-531 0,0-3-106 0</inkml:trace>
  <inkml:trace contextRef="#ctx0" brushRef="#br0" timeOffset="47103.0486">21513 4077 1638 0,'0'0'36'0,"6"-5"7"0,-6 2 1 16,0 3 3-16,6-5-38 0,-6 5-9 0,0 0 0 0,0 0 0 16,0 0 97-16,0 0 18 0,0 0 3 0,6 8 1 15,-3 0-38-15,0 5-7 0,3 3-2 0,-6 3 0 16,0 4-15-16,0 4-3 0,0-1-1 0,-3 3 0 16,0 0 3-16,0-2 0 0,3 2 0 0,-3 0 0 15,3 0-31-15,0 0-5 0,3-2-2 0,0-3 0 0,0-1-6 0,3 1-2 16,-3-3 0-16,3 3 0 0,3-5-10 0,0-1 0 15,0-5 0-15,0 1 0 0,0-1 8 0,3-2 0 16,0-1 0-16,0-5 0 0,-1 1-26 0,1-1-6 16,0 0 0-16,0 1-1 15,3-1-122-15,-6-3-24 0,0 1-5 0,-9-3 0 0</inkml:trace>
  <inkml:trace contextRef="#ctx0" brushRef="#br0" timeOffset="48036.7873">20332 5231 1661 0,'0'0'47'0,"0"0"10"0,0 0-45 0,0 0-12 15,0 0 0-15,0 0 0 0,0 0 64 0,0 0 12 16,0 0 1-16,6 8 1 0,-3 0-22 0,3 2-4 0,0 4 0 0,0 1-1 15,2 1 1-15,-2-3 0 0,0 3 0 16,0 0 0-16,3 3-20 0,0-3-3 16,-3 2-1-16,3 1 0 0,0-1 8 0,0 1 0 0,-3-3 1 0,0 2 0 15,0-2-10-15,3 0-3 0,0-3 0 0,-3 0 0 16,0-2-3-16,0-1-1 0,2-2 0 0,-2-2 0 16,0-1-5-16,0-2-2 0,0-1 0 0,-6-2 0 15,0 0 4-15,6-5 1 0,0 0 0 0,0-6 0 16,0 1-1-16,-3-1 0 0,-3-5 0 0,0 3 0 15,3-6-5-15,-3 1 0 0,-3-1-1 0,0 1 0 16,0-1-2-16,-3 1 0 0,3-1 0 0,-3 1 0 16,0-3 6-16,0 2 1 0,-3 3 0 0,6 0 0 15,0 0-16-15,0 3-16 0,0 3 3 0,3-1 1 16,0 3 12-16,0 3 13 0,0 5-2 0,3-6-1 16,-3 6-21-16,0 0-4 0,0 0-1 0,9 0 0 15,0 3 16-15,0 0-9 0,3 2 9 0,0 0-8 16,0 1 8-16,0 2-8 0,6 0 8 0,-3-1-8 0,2 1 8 0,1-2 0 15,0-1 0-15,-3 0 0 0,6-2-10 0,-3 0 10 16,0-3-12-16,-1 0 12 0,-2 0 0 0,3-3 0 16,-3 0 0-16,-3-2 0 0,-3 0 0 0,0-1 0 15,0 1 12-15,0-3-3 0,0 3-9 0,-6 0-9 16,3-3 9-16,-3 2-13 0,0-2 23 0,-3 3 5 16,-3-3 1-16,0 0 0 0,0 3-16 0,0-3 9 15,-6 3-9-15,3-1 8 0,0 1-8 0,0 2 0 16,-3 1 0-16,0 4 0 0,0 1 0 0,0 2 0 15,0 6 0-15,0 0 0 0,0 2 0 0,0 0 0 0,0 6 0 0,4-1-11 16,2 3 11-16,-3-2-10 0,3-1 10 0,3 1-10 16,0 2-3-16,0-2-1 0,0-1 0 0,3 1 0 15,3-1 14-15,0 1 13 0,-1-4-2 0,4 1-1 16,-3-2-10-16,3-1-12 0,0-3 2 0,0 1 1 31,0-3-35-31,3-3-6 0,0 0-2 0,3-2 0 16,0-3-167-16,0-3-33 0,-1-2-8 0,1 0 0 0</inkml:trace>
  <inkml:trace contextRef="#ctx0" brushRef="#br0" timeOffset="48371.3645">21135 5315 1753 0,'0'0'38'0,"0"0"8"0,0 0 2 0,-3-5 2 15,3 0-40-15,-3 0-10 0,3-1 0 0,-2 1 0 0,-1-3 96 0,0 3 16 16,3 0 4-16,-3 2 1 0,3 3-47 0,-3-5-10 15,3 5-1-15,0 0-1 0,-3-3-22 0,-3 0-5 16,0 3-1-16,6 0 0 0,-3 3-7 0,-6 0-2 16,3 2 0-16,0 3 0 0,0 0-4 0,0 2-1 15,0 4 0-15,3-4 0 0,-3 1-3 0,6 2-1 16,-3-2 0-16,3 2 0 0,0 0-4 0,3 0-8 16,0 0 11-16,3-2-11 0,0 0 11 0,3-1-11 15,-3 1 10-15,3-1-10 0,0-2 0 0,3-2 0 16,-3-1 0-16,2 0 0 0,-2-2 0 0,3-3 0 15,-3 0 0-15,3-3 0 0,0 1 0 0,0-4 8 16,-3-2-8-16,0 3 0 16,0-3-20-16,0 0-9 0,-3-2-3 0,3-1 0 15,0 0-36-15,-4 1-7 0,1-3-1 0,0-3-1 16,3 2-137-16,-3-4-27 0,0-1-6 0,0-2-1 0</inkml:trace>
  <inkml:trace contextRef="#ctx0" brushRef="#br0" timeOffset="48569.5633">21344 4892 1440 0,'0'0'32'0,"0"0"6"0,0 0 2 0,0 0 0 0,0 0-32 0,0 0-8 0,0 0 0 0,3 11 0 16,0-3 103-16,-3 5 19 0,0 0 4 0,-3 3 1 15,3 0-42-15,0 5-8 0,-3 3-1 0,3 2-1 16,-3 3-12-16,0 1-3 0,3-4 0 0,-3 3 0 16,0 0-8-16,3-2-3 0,-3-1 0 0,3-2 0 15,-3 0-20-15,3-3-4 0,0 0-1 0,0-2 0 16,3-4-16-16,0 1-8 0,-3-2 0 0,0 1 8 15,6-1-19-15,0-1-4 0,-6-3-1 0,3 1 0 0,0 0-6 0,0-3-2 16,-3 0 0-16,3-1 0 16,-3-7-117-16,0 0-24 0,0 0-5 0,0 0-776 15</inkml:trace>
  <inkml:trace contextRef="#ctx0" brushRef="#br0" timeOffset="49003.163">21246 5313 1652 0,'0'0'36'0,"0"0"8"0,0 0 2 0,0 0 0 0,0 0-37 0,0 0-9 16,3-5 0-16,3 2 0 0,-1-2 56 0,4-1 10 0,-3 4 2 0,6-1 0 15,0-2-20-15,0 2-4 0,0 0-1 0,3 1 0 16,-3 2-26-16,3-3-5 0,0 1 0 0,-1 2-1 16,1-3 1-16,0 3 1 0,0-3 0 0,0 3 0 15,-3 0 7-15,-3 0 2 0,3 0 0 0,-6 3 0 16,-6-3-5-16,9 3-1 0,-6 2 0 0,2-3 0 15,-2 4 6-15,0 2 1 0,-3 0 0 0,0 0 0 16,-3 5 1-16,3-3 1 0,-3 1 0 0,-2 0 0 16,2 2 0-16,-3 0 0 0,6 0 0 0,0 3 0 15,0-3-4-15,0 3-1 0,6-3 0 0,-3 1 0 16,2-1-20-16,4-3 0 0,-3 1 0 0,0 0 0 16,3-3 0-16,3-3 0 0,-3 3 0 0,0-6 0 15,3-2 8-15,-3 0-8 0,0-2 8 0,3-1-8 16,-3-2 0-16,0-3-8 0,-3 0 0 0,2-3 0 15,-2 1 24-15,0-1 4 0,-3 1 2 0,0-4 0 0,-3 1-14 16,0 3-8-16,0 2 8 0,0-3-8 0,-3 1 9 0,0-1-9 16,-3 0 12-16,0 1-12 0,3-1 9 0,-2 1-9 15,-1-1 0-15,0-2 9 0,-3 2-9 0,6 3 0 16,-6-2 0-16,3-1-11 16,3 3-37-16,0 0-7 0,0 0-1 0,0 3-1 15,0 0-86-15,3 5-17 0,0 0-3 0,0 0-480 16,3-6-96-16</inkml:trace>
  <inkml:trace contextRef="#ctx0" brushRef="#br0" timeOffset="49288.3179">21766 5432 1263 0,'0'0'28'0,"0"0"5"0,0 0 2 0,0 0 1 0,0 0-36 0,0 0 0 0,0 0 0 0,0 0 0 16,0 0 144-16,0 0 23 0,0 0 4 0,0 0 1 15,0 0-27-15,0 0-5 0,0 0 0 0,0 0-1 16,0-5-48-16,-2-3-10 0,2 2-1 0,0-2-1 16,2-2-15-16,1 2-4 0,0-5 0 0,0 2 0 15,3 1-16-15,0-1-4 0,0-2-1 0,3 2 0 16,0 1 2-16,0-4 1 0,6 4 0 0,-3 2 0 16,3-3-23-16,0 1-5 0,2 2-1 0,1 0 0 15,3 0-13-15,0 0 0 0,-3 3 0 0,0-1 0 16,0 1-8-16,-1 0-8 0,1 2-2 0,0 0-927 15,3 1-186-15</inkml:trace>
  <inkml:trace contextRef="#ctx0" brushRef="#br0" timeOffset="50852.8699">20668 6003 1335 0,'0'0'29'0,"0"0"7"0,0 0 0 0,0 0 2 0,0 0-30 0,0 0-8 16,0 0 0-16,0 0 0 0,0 0 62 0,0 0 11 16,0 0 3-16,0 0 0 0,0 0-15 0,0 8-2 0,3 3-1 0,-3 2 0 15,3 3 0-15,-3 3 0 0,3 2 0 0,0 5 0 16,0 1-30-16,0-1-7 0,0 8-1 0,-3 4 0 15,3 1 4-15,0 4 0 0,-3 2 0 0,3 2 0 16,-3 1 3-16,0 2 1 0,0 3 0 0,0 0 0 16,0 0-5-16,0 0-1 0,0-3 0 0,3 3 0 15,-3 0 9-15,0-3 1 0,3 0 1 0,0-2 0 16,0-3-20-16,0 0-4 0,3-3-1 0,0 1 0 16,-3-4 2-16,3 1 0 0,-3-6 0 0,3-2 0 15,-1 0-2-15,1-6-8 0,0-2 12 0,3 0-4 16,-3-6 24-16,0 1 4 0,0-3 0 0,0-3 1 15,0-2-27-15,0-1-10 0,-6-2 0 0,6-2 9 16,0-1-9-16,-6-5 10 0,0 0-10 0,0 0 10 0,0 0-20 16,0 0-4-16,0 0-1 0,0 0 0 15,6-5-100-15,-3-3-20 0,3-3-4 0,0-2-913 16</inkml:trace>
  <inkml:trace contextRef="#ctx0" brushRef="#br0" timeOffset="51146.7956">20754 6038 1564 0,'0'0'44'0,"0"0"10"0,0 0-43 0,0 0-11 0,0 0 0 0,0 0 0 15,0 0 88-15,9-5 16 0,0-3 4 0,0 2 0 16,0 4-24-16,0-4-5 0,-3 1-1 0,6-3 0 16,-3 5-14-16,3 1-4 0,-3-3 0 0,3 2 0 15,0-2-32-15,-1-1-6 0,1 4-2 0,-3-4 0 16,3 6-20-16,-3-2 0 0,3-1 0 0,-3 3-728 15,0 0-147-15</inkml:trace>
  <inkml:trace contextRef="#ctx0" brushRef="#br0" timeOffset="51772.291">21031 6257 1429 0,'-3'0'31'0,"3"0"6"0,0 0 2 0,0 0 2 0,0 0-33 0,0 0-8 0,0 0 0 0,0 0 0 15,0 0 84-15,0 0 14 0,6 8 3 0,3 0 1 16,-3 0-19-16,3 3-4 0,-6-1-1 0,6 4 0 15,-3-1-17-15,3 0-3 0,0 0-1 0,-3 1 0 16,0-1-17-16,3 3-3 0,-3-3-1 0,2-3 0 16,-2 1-9-16,3 0-3 0,-3-1 0 0,0-2 0 15,0 0-2-15,0 0-1 0,-3-3 0 0,3 1 0 16,-6-6-10-16,0 0-3 0,0 0 0 0,3 5 0 0,-3-5 16 0,0 0 2 16,0 0 1-16,9-3 0 0,-6 1-7 0,0-4-2 15,0-2 0-15,0 0 0 0,0-2-6 0,-3-1 0 16,3-2-1-16,-3-3 0 0,0 3-11 0,0-6 10 15,3 1-10-15,-3-1 10 0,3 1 20 0,0-1 4 16,-6 1 1-16,6 2 0 0,-3 3-35 0,3-1 0 16,-3 7 0-16,3-4 0 0,0 0 0 0,0 1 0 15,-3 2 0-15,3 0 0 16,-3 5-31-16,0 3-13 0,3-5-2 0,-3 5-1 16,0 0-97-16,0 0-19 0,0 0-4 0,0 0-555 0,9 3-111 0</inkml:trace>
  <inkml:trace contextRef="#ctx0" brushRef="#br0" timeOffset="52287.4679">21430 6305 1796 0,'0'0'40'0,"0"0"8"0,0 0 1 0,3 0 1 0,3 3-40 0,-6-3-10 16,0 0 0-16,0 5 0 0,3 0 57 0,-3 3 10 16,3 3 1-16,-3-1 1 0,0 1 1 0,0 0 0 15,0 2 0-15,0 0 0 0,-3 3-19 0,3-3-4 0,0 6-1 0,-3-4 0 16,0 4-12-16,3 0-2 0,0-1-1 0,0-2 0 15,3 2-15-15,-3-2-4 0,0 0 0 0,3-3 0 16,0 3 0-16,0-2-1 0,0-4 0 0,3 3 0 16,-3-5 2-16,3 0 1 0,0 0 0 0,0 0 0 15,0-3-14-15,3-2 0 0,0 2 0 0,-9-5 0 16,0 0 0-16,11 0 0 0,1 0 0 0,3-2 0 16,-3-1 0-16,-3 0 8 0,0 1-8 0,0-1 0 15,0-2-16-15,0 2-7 0,-3-2-1 0,3 0 0 31,-3-1-54-31,0 4-11 0,0-4-3 0,0 1-631 0,-4 2-126 0</inkml:trace>
  <inkml:trace contextRef="#ctx0" brushRef="#br0" timeOffset="52484.1846">21412 6559 1609 0,'-3'3'35'0,"3"-3"7"0,0 0 2 0,0 0 2 0,0 0-37 0,0 0-9 16,0 0 0-16,12 0 0 0,0 0 109 0,-3-3 20 16,3 0 4-16,0 1 1 0,3-1-33 0,-3-2-6 15,3 0-2-15,-1-1 0 0,1 1-45 0,3 0-10 16,0-1-2-16,-6 1 0 0,0 0-36 0,3 2-12 16,0-2 0-16,-1 5-1112 15</inkml:trace>
  <inkml:trace contextRef="#ctx0" brushRef="#br0" timeOffset="53520.1741">21106 7289 1562 0,'0'0'34'0,"0"0"7"0,0 0 2 0,0 0 1 0,-6 0-35 0,3-2-9 0,0-4 0 0,3 6 0 16,0 0 78-16,0 0 14 0,0 0 2 0,0 0 1 16,0 0-30-16,0 0-5 0,0 6-2 0,-3 2 0 15,3-3-22-15,0 5-4 0,-3 1 0 0,3 0-1 0,-3 2-7 0,3 3 0 16,0 0-1-16,0 2 0 0,0 1-3 0,0 2-1 15,0-3 0-15,3-2 0 0,0 3-7 0,0-3-2 16,0-1 0-16,0-1 0 0,3 2-10 0,0-3 10 16,-3-3-10-16,3 4 10 0,2-4 0 0,1-2 0 15,-3 0 0-15,3-3 0 0,0 1 4 0,0-1 1 16,3-2 0-16,-3-3 0 0,0-3 0 0,0-2 0 16,0 5 0-16,3-8 0 0,-3 0-3 0,0 0 0 15,-3-3 0-15,-1 1 0 0,1-1-2 0,-3 1-1 16,0-4 0-16,3 4 0 0,-6-1-9 0,0 1 10 15,0-1-10-15,0 3 10 0,0 0 1 0,0 3 0 0,0-1 0 0,0 6 0 16,-3-7-11-16,3 7 0 0,0 0 0 0,0 0 8 16,0 0-23-16,0 0-5 0,0 0 0 0,9 7-1 15,-3 1 21-15,3 0-11 0,-3 0 11 0,6 3-8 16,0-3 8-16,-3 0-8 0,3 0 8 0,3-3-8 16,0 0 8-16,-4 1 0 0,1-4 0 0,0 1 0 15,0-3 0-15,0 0 0 0,-3-3 0 0,0 3 0 16,0-5 8-16,0-3 4 0,-3 0 1 0,-3 0 0 15,3-2 14-15,-3-4 2 0,0 1 1 0,0 0 0 16,0-3 15-16,0-3 3 0,-3 1 1 0,0 2 0 16,-3-5-26-16,0 5-6 0,0-3-1 0,-3 4 0 15,3-7-4-15,-6 7 0 0,3-4-1 0,0 3 0 16,0 3-11-16,0 2 0 0,3-2 0 0,-3 5 0 16,0 0-37-16,3 3-7 0,0 0 0 15,3 2-1-15,-3 3-154 0,3 0-30 0,0 0-7 0,6 3 0 0</inkml:trace>
  <inkml:trace contextRef="#ctx0" brushRef="#br0" timeOffset="53972.6605">21653 7430 1720 0,'0'0'38'0,"0"0"8"0,0 0 2 0,0 0 0 0,0 0-39 0,0 0-9 0,0 0 0 0,0 0 0 16,0 0 103-16,3-3 18 0,-3 3 4 0,0 0 1 15,6 3-33-15,-6-3-6 0,3 7-2 0,0 1 0 16,0 0-42-16,0 0-9 0,0 3-2 0,-3-1 0 15,0 1 10-15,0 2 2 0,0 3 0 0,-3-3 0 16,3 3-16-16,0 0-4 0,3 3 0 0,-3-1 0 16,-3-2 4-16,3 0 0 0,3 2 0 0,0-2 0 15,0 3-28-15,0-6 8 0,0 0-8 0,6 0 0 16,-3 1 0-16,3-6 0 0,-3 0 0 0,3 0 0 16,3-3 0-16,-12-5 0 0,0 0 0 0,18 2 0 15,-4-2-9-15,-2 3-1 0,0-6 0 0,3 1 0 16,-3-1 10-16,0 1-12 0,-3-4 12 0,0 1-12 15,-3-3-20-15,3 3-5 0,-3-3-1 0,-3 2 0 16,0 1-42-16,0 3-9 0,0-4-2 0,-3 6 0 16,0-5-111-16,0 0-22 0,0-1-5 0</inkml:trace>
  <inkml:trace contextRef="#ctx0" brushRef="#br0" timeOffset="54149.9956">21618 7620 1926 0,'0'0'42'0,"0"0"9"0,0 0 1 0,0 0 3 0,0 0-44 0,0 0-11 0,6-3 0 0,0 3 0 15,0-5 101-15,2 2 19 0,4-5 3 0,3 3 1 16,0-3-18-16,-3 3-3 0,3-3-1 0,0 3 0 16,0-3-68-16,0 3-14 0,-4-3-2 0,7 2-1 15,0-2-17-15,-6 3-17 0,0 0 3 0,3-3-808 16,-3 3-162-16</inkml:trace>
  <inkml:trace contextRef="#ctx0" brushRef="#br0" timeOffset="55020.907">21832 5972 1384 0,'-6'-8'39'0,"6"5"9"0,3 3-38 0,-3-3-10 0,0 1 0 0,6-1 0 15,-3 0 109-15,3-2 20 0,-3 0 4 0,9 0 1 16,-3-1-40-16,3 1-8 0,-3-3-2 0,2 0 0 0,4 3-32 0,0-3-8 15,3 3 0-15,-3-1-1 16,-3 4-20-16,3-1-4 0,3 0-1 0,-1 3 0 0,-2 0-6 0,3 3 0 16,-3 0-1-16,0-1 0 0,0 4-1 0,-3 2 0 15,0 2 0-15,0 1 0 0,-4-3 8 0,-2 5 2 16,0 0 0-16,6 0 0 0,-3 3-20 0,0 0 0 16,-3 5 0-16,0-2 0 0,-3 5 20 0,3-1-4 15,-3 1 0-15,-3 5 0 0,0 0-1 0,0 1-1 16,6-1 0-16,-3 2 0 0,0 4-5 0,-3 2-1 15,6-3 0-15,-3 1 0 0,3 2-8 0,-3 0 10 16,0 0-10-16,6-3 10 0,0 1-10 0,-6-1 0 16,0-2 0-16,-1 2 0 0,7 0 0 0,-3 1 8 0,-3-1-8 15,0 1 0-15,0-1 0 0,3 0 0 0,-3-2 0 0,0 3 0 16,0-1 17-16,-3-2-1 0,3 5-1 0,0-3 0 16,0 1-15-16,0 2-15 0,-3 0 3 0,6 0 1 15,-3 0 11-15,0 2 0 0,0-2 0 0,0 1 0 16,3-4 0-16,0 0 0 0,-6-2 0 0,6 0 0 15,0-3 0-15,0-3 0 0,-3 1 0 0,-3-3 0 16,6-1 12-16,-3 1-3 0,3 0 0 0,-6 0 0 16,3-6-9-16,-3 1 0 0,3-1 0 0,-3-4 0 15,3 2 0-15,-6-3 0 0,3-3 8 0,3 1-8 16,-3-3 30-16,-3-3 1 0,0 3 0 0,3-8 0 16,0 0 3-16,-3 5 1 0,-3-2 0 0,3 0 0 15,3-3-21-15,0 0-4 0,-6-3-1 0,-3 0-891 16,0 1-178-16</inkml:trace>
  <inkml:trace contextRef="#ctx0" brushRef="#br0" timeOffset="58986.1069">19224 2564 1627 0,'0'0'46'0,"-2"-8"10"0,2 3-44 0,-3-6-12 16,0 3 0-16,0 3 0 0,3 2 78 0,0 3 14 15,0 0 2-15,0 0 1 0,0-5-43 0,0 5-9 16,0 0-2-16,0 0 0 0,0 0-10 0,6 5-3 15,-1 3 0-15,1 0 0 0,3 3 1 0,-3 2 0 16,3-3 0-16,-3 6 0 0,0 3-12 0,3-6-2 0,-3 3-1 0,-3 2 0 16,0 4-14-16,0-1 11 0,-3 0-11 0,0 5 10 15,-3-4-2-15,0 1-8 0,-3-1 12 0,-3 1-4 16,0 1 23-16,-3 0 4 0,-3 0 1 0,1-3 0 16,-4 3-24-16,0-6-4 0,0 3 0 0,-6 1-8 15,-3-7 24-15,4 1-3 0,2 0 0 0,0 0 0 16,-3 0-8-16,0 3-1 0,6-6-1 0,-2-5 0 15,2 2-11-15,0 1 0 0,3-3 9 0,0 0-9 16,-3 0 0-16,6-3 8 0,-3 0-8 0,6 3 0 16,4-8 18-16,-1 3-1 0,3-1 0 0,3-2 0 15,0 0-31-15,0 0-6 0,0 0-2 0,0 0 0 16,6 8 10-16,5-2 3 0,-2-4 0 0,3 4 0 16,0 2 1-16,0-3 0 0,-3 3 0 0,-3-3 0 15,0 0 8-15,0 1-10 0,-6 2 10 0,3 0-10 16,-3 2 10-16,-3 3 0 0,0 1 0 0,-6 7 8 15,0-5-8-15,-3 5 0 0,-6 0 0 0,0 0 0 16,1 0 8-16,-1 0 0 0,-6 1 0 0,3-4 0 0,0 3 0 0,0-10 0 16,-2 5 0-16,2-3 0 0,0 3-8 0,3-3 11 15,-3 3-11-15,3-3 12 0,3 0-12 0,-2 3-12 16,2-2 2-16,0-1 1 16,0 3-122-16,3 0-24 0,-3-1-5 0,0 4-837 15</inkml:trace>
  <inkml:trace contextRef="#ctx0" brushRef="#br0" timeOffset="60409.0358">17507 4244 1429 0,'0'0'31'0,"0"0"6"0,0 0 2 0,0 0 2 0,0 0-33 0,0 0-8 15,0 0 0-15,0 0 0 0,-6 3 54 0,6 2 9 16,0 5 1-16,-3 1 1 0,0 5-13 0,0 0-2 15,6 2-1-15,0 1 0 0,-3 2 3 0,3 3 1 16,-3-3 0-16,0 0 0 0,6-2-5 0,-3 2 0 16,-6-3-1-16,3 1 0 0,3-1-10 0,0 1-1 15,-6-3-1-15,3 0 0 0,0-3-5 0,0 0-1 0,0-2 0 0,-3-1 0 16,-3 1 1-16,3-3 0 0,3-3 0 0,0-5 0 16,-6 5-4-16,6-5-1 0,0 0 0 0,0 0 0 15,-3 3-4-15,3-3-1 0,0 0 0 0,-3-5 0 16,3-6-5-16,-3 1-2 0,0-4 0 0,3 1 0 15,-3-3-5-15,3 0-8 0,0-2 11 0,0 2-11 16,0-3 0-16,0-2 0 0,3 0 0 0,0 0 0 16,-3 2 0-16,3-2 0 0,0-3 0 0,3 3 0 15,0 3 0-15,3-3 0 0,-3-1 0 0,3 4 0 16,0-1 0-16,0 1 0 0,-3 2-10 0,3 0 10 16,3 3 0-16,-4 0-9 0,-2 2 9 0,0 3 0 15,3 0 0-15,-3 3 0 0,0 2 0 0,-6 3 0 16,0 0 0-16,0 0-12 0,9 3 3 0,-3 2 0 15,0 3 9-15,-3 3 0 0,0-1-9 0,0 4 9 0,-3 1 0 0,0 4 0 16,0-1 0-16,0 1 0 16,6-1 0-16,-6 1 0 0,-3 0 0 0,6-1 0 0,3 1 0 0,-3-1 0 15,-3 1 10-15,3-4-10 0,0 1 0 0,0 0 0 16,0-3 0-16,0 1 0 0,-3-1 0 0,3 0 0 16,3 0 0-16,0-2 0 0,0 0 0 0,0 2 0 15,5-5 0-15,1 2 0 0,0-4 8 0,0 2-8 16,-3-3 9-16,6-3-9 0,0 1 0 0,0-3 0 15,-3 0 0-15,-3-5 0 0,2 0 0 0,1-1 0 16,0-2 0-16,0 0 9 0,-3 0-9 0,0 0 8 0,3 1-8 16,-3-4 8-16,0 0-8 0,0 1 0 0,-6 2 9 0,3-5-9 15,0 2 0-15,-3 0 0 0,0 1 0 0,-3-3 0 16,0-1 0-16,0 1 0 0,-3 0 0 0,0 0 8 16,0 0-8-16,0-1 0 0,-3 1 0 0,0 0 8 15,0 0-8-15,0 5 0 0,0-3 0 0,0 3 0 16,3 3 0-16,-3 0 0 0,0 2 0 0,6 3-8 15,0 0 8-15,-3 5-13 0,-3 3 5 0,-3 0 8 16,6 3-12-16,-3 2 12 0,3 0-12 0,-3 0 12 16,3 3-12-16,3 3 12 0,3-1-10 0,3-2 10 15,0 0 0-15,0 0 0 0,-3-3 0 0,3 3 0 16,0-3 0-16,0 0 0 0,3-2 0 0,0 0 0 16,3-1 0-16,0-2 0 0,-3-3 0 0,0 1 0 15,2-4 0-15,-2-2 10 0,3-2 0 0,-3-1 0 16,3-2-10-16,-3-1 0 0,0-1 0 0,0-1 0 15,0 0 0-15,-3 0 0 0,3-3 0 0,-3 3 8 0,0-2-8 16,0 2 0-16,0 0 0 0,-3 0 0 0,2 0 0 0,-2 3 0 16,-3-3 0-16,0 2 12 0,0 6-12 0,0 0 0 15,0 0 0-15,0 0 0 0,0 0 0 0,0 0 0 16,0 0-12-16,0 0 12 0,0 0 0 0,-5 8 0 16,2 0 0-16,0 0 0 0,0 0-10 0,0 3 10 15,3-1-13-15,0 1 5 0,0-3 8 0,3 2 0 16,-3 1 0-16,6 0 8 0,-1-4-8 0,1 1-8 15,-3 0 8-15,3 0-12 0,0-2 12 0,0-4 0 16,-6-2 0-16,9 3 0 0,-3 0 0 0,3-6 0 16,0 0 0-16,0 1 0 0,0-4 0 0,0-2 0 15,0 3 0-15,0-3 0 0,0-2 0 0,-3 2 0 0,2 2 0 0,-2-2 8 16,0 3-8-16,0 0 0 0,0 0 0 0,-3 2 8 16,-3 3-8-16,6-3 0 0,-6 3 0 0,0 0 0 15,6 0 0-15,3 3-10 0,-3-3 10 0,0 3 0 16,3-1-9-16,0 1 9 0,0 2 0 0,0-2-9 15,-3-1 9-15,3 1 0 0,0 0 0 0,-1-3 0 16,-2 2 0-16,3-2 0 0,0-2 0 0,0-1 0 16,0 0 0-16,0-2 0 0,-3 0 0 0,3 0 0 15,0-6 0-15,0 3 8 0,-3-5-8 0,0 0 8 16,0-1 4-16,0 1 0 0,-6-3 1 0,3 3 0 16,-3 0-2-16,-3 0-1 0,3 2 0 0,-6-2 0 15,0-3 1-15,0 3 0 0,0-1 0 0,-3 1 0 16,-3 0-29-16,3 0-6 0,0 2 0 0,0 3-800 15,0 0-160-15</inkml:trace>
  <inkml:trace contextRef="#ctx0" brushRef="#br0" timeOffset="61044.7981">17671 5173 1584 0,'0'0'35'0,"0"0"7"0,0-6 2 0,0 6 0 0,-6-5-36 0,3 0-8 0,3 5 0 0,3-6 0 16,-6-1 86-16,3 1 15 0,0 1 3 0,0 5 1 15,3-5-31-15,-3 5-6 0,-3-6-2 0,0 1 0 16,3 5-10-16,-3-5-3 0,-6 2 0 0,3 0 0 0,-3 1-16 0,0 2-3 16,0 0-1-16,-3 2 0 0,0 1-17 0,0 2-4 15,4 1-1-15,-4-1 0 0,3 0-11 0,0 3 0 16,0 0 0-16,3 0 0 0,3 3 0 0,0-3 0 16,-3 0 0-16,6 2 0 0,6 1 0 0,-3-3-12 15,0 2 4-15,0 1 8 0,6-1-12 0,3 4 12 16,-3-4-12-16,0 1 12 0,2-1-9 0,1 1 9 15,0 0 0-15,-3-4 0 0,3 4 0 0,-3-3 0 16,3-3 0-16,-3 3 0 0,0-2 0 0,-6 1 0 16,3-1 0-16,-3-1 0 0,3 0 0 0,-3 3 0 15,-9-2 0-15,3 2 9 0,3-3 6 0,-6 3 1 16,-3-3 0-16,0 3 0 0,0-3 5 0,0 1 2 0,0-4 0 0,-3 3 0 16,0-2-4-16,0 0-1 0,6-3 0 0,-2 0 0 15,-4-3-10-15,6 3-8 0,0-3 9 0,6 3-9 16,-3-5-13-16,0 0-9 0,3 0-2 0,0-3 0 31,6 2-52-31,-3-2-10 0,0 1-2 0,3-1-643 0,3-3-128 0</inkml:trace>
  <inkml:trace contextRef="#ctx0" brushRef="#br0" timeOffset="61380.3604">17906 4876 1468 0,'0'0'32'0,"0"0"8"0,0 0 0 0,0 0 1 16,0 0-33-16,0 8-8 0,0 0 0 0,3 3 0 15,0-3 72-15,0 2 13 0,-3 1 3 0,3-1 0 0,-6 6-23 0,6 0-4 16,0 3-1-16,0 2 0 0,-3 0-4 0,3 3 0 16,-3 0-1-16,3 2 0 0,0 1-17 0,0-1-3 15,-6-2-1-15,3 0 0 0,0-3-11 0,0 0-3 16,-3 0 0-16,3 0 0 0,0-2-4 0,0-3 0 15,-3-3-1-15,3 0 0 0,0 0-15 0,0-2 11 16,0 0-11-16,0-3 10 0,0-1-10 0,0 1 0 16,0-2 0-16,0-6 0 15,3 5-37-15,-3-5 0 0,0 0 0 0,0 0 0 16,6 3-124-16,-6-3-25 0,0 0-5 0,0 0-381 0,9-6-77 16</inkml:trace>
  <inkml:trace contextRef="#ctx0" brushRef="#br0" timeOffset="61921.951">17840 5212 1386 0,'0'0'30'0,"0"0"6"0,-6 0 2 0,6 0 2 0,0 0-32 0,-6 0-8 0,1 0 0 0,5 0 0 16,0 0 54-16,0 0 10 0,0 0 1 0,0 0 1 16,0 0-26-16,5 0-4 0,1 3-2 0,6-3 0 15,-3 0-3-15,3 0-1 0,-3 0 0 0,3 0 0 16,3-3-14-16,0 3-4 0,-3-2 0 0,3 2 0 15,-4-3 4-15,4 0 0 0,-3 1 0 0,0-1 0 16,0 0 4-16,0 1 0 0,-3-1 1 0,3 0 0 16,-3 1-5-16,0-1 0 0,0 1-1 0,0 2 0 15,2-3-6-15,-5 3-1 0,-6 0 0 0,6 0 0 0,3 3 0 0,-9-3-8 16,0 0 12-16,0 0-4 0,6 5 8 0,-3 0 0 16,-3 0 1-16,0 3 0 0,0 3 3 0,-3-3 1 15,0 5 0-15,-3-2 0 0,0 2-4 0,3 0-1 16,-3 0 0-16,3 3 0 0,-3-3-4 0,1 1-2 15,2-1 0-15,0 0 0 0,3 0 1 0,0-2 0 16,-3 2 0-16,3-2 0 0,3-1-11 0,-3-2 0 16,0 3 0-16,3-6 0 0,3 3 0 0,-4-3 8 15,-2-5-8-15,6 3 0 0,-6-3 8 0,9 3-8 16,-3-6 0-16,3 0 8 0,-3 1 0 0,3-6-8 0,-3 0 12 16,3 0-4-16,0-3 0 0,0 3-8 0,-3-2 12 0,0-1-4 15,3 1-8-15,-3 2 0 0,-3-3 0 0,0 1 0 16,0-1 0-16,0 3 8 0,0-3-8 0,0 4 0 15,0 1 0-15,-3 1 8 0,0 5-8 0,0 0 0 16,0 0 0-16,0 0 0 0,0 0 0 0,0 0 0 16,0 0 0-16,2 5 0 0,4 1 0 0,-3 1 0 15,0 1 8-15,3 0-8 0,-3 0 8 0,0 0-8 16,0-2 9-16,0 1-9 0,0 1 10 0,0-2-10 16,0 2 9-16,0-3-9 0,0 0 8 0,-3-5-8 15,0 0 0-15,3 8 0 0,3-3 8 0,-6-5-8 16,0 0 0-16,9 6 0 0,-3-4-12 0,-6-2 12 15,6 0-53-15,0 0-3 0,3-2-1 0,-3-4 0 16,0 1-157-16,0 0-31 0,0-3-7 0</inkml:trace>
  <inkml:trace contextRef="#ctx0" brushRef="#br0" timeOffset="62485.8003">18468 4831 1818 0,'0'0'40'0,"0"0"8"0,0 0 1 0,0 0 3 0,0 0-42 0,3 8-10 15,-3 0 0-15,3 0 0 0,0 3 36 0,0 2 4 16,-3-2 2-16,0 2 0 0,3 0 5 0,-3 0 1 16,0 0 0-16,3 1 0 0,-3 2 12 0,-3-1 2 15,3 7 1-15,-3-1 0 0,3 3-23 0,0-1-5 16,-3 1-1-16,0 0 0 0,0 0-15 0,3-3-3 0,-3 0-1 0,3 0 0 15,0 0-3-15,3-2-1 0,-3 0 0 0,3-4 0 16,3 1-11-16,0 0 12 0,-3-3-12 0,3 1 12 16,3-4-12-16,0 1 0 0,-3-3 9 0,0-3-9 15,6 0 0-15,-3 1 8 0,3-4-8 0,0 1 0 16,3-3 0-16,-1-3 0 0,1 3 0 0,-3-5 8 16,3 2-8-16,0-2 0 0,-3 0 0 0,3-3 0 15,-3 0 0-15,0-3-8 0,-1 1 8 0,-2-1-12 16,3 0 4-16,-3 1 0 0,0-1 0 0,-3-2 0 15,0 3 8-15,0-1 0 0,-6 0-9 0,3 1 9 16,-3-1 0-16,0 1 0 0,-3-4 0 0,-3 6 0 16,0-2 0-16,0 2 0 0,-3 0 0 0,0 5 0 15,0 1 0-15,0 2 8 0,1 0-8 0,-1 2 0 16,0 4 8-16,3 2-8 0,-3 2 0 0,3-2 8 0,0 3-8 0,3-1 12 16,3 1-12-16,0-1 12 0,0 4-12 15,3-4 0-15,3 3 9 0,0-2-9 0,0 0 8 0,3-1-8 16,0-2 10-16,3 3-10 0,-1-6 8 0,1 0-8 15,3 1 0-15,0-1 9 0,0-2-9 0,0 2 0 16,0-3 9-16,0 4-9 0,-1-6 0 0,1 2 0 16,-3 1 0-16,0 0 0 15,0-3-33-15,-3 0-2 0,0 0 0 0,-3 0 0 16,0 0-90-16,-6 0-19 0,0 0-3 0,0 0-513 16,0 0-104-16</inkml:trace>
  <inkml:trace contextRef="#ctx0" brushRef="#br0" timeOffset="62782.4918">18326 5125 2174 0,'0'0'48'0,"0"0"9"0,0 0 3 0,0-8 1 0,0 0-49 0,3 0-12 0,3 0 0 0,-1 0 0 15,7-2 23-15,0 2 1 0,0 0 1 0,3-3 0 16,3 3 37-16,3-2 7 0,0-1 2 0,-1 1 0 16,7 2-13-16,-3-3-2 0,0 3-1 0,3 0 0 15,2-2-40-15,-2 2-15 0,3 2 11 0,-3-2-11 16,3 3 8-16,-7-3-8 0,4 3 0 0,-3 0 0 0,0 2 10 16,-3-2-10-16,-1-1 10 0,-2 4-10 0,0-4 0 0,-3 4-13 15,-3-3 1-15,3 2-800 16,-3 0-159-16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37:47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9057 7250 1321 0,'0'0'28'0,"0"0"7"0,0 0 1 0,0 0 2 0,0 0-30 0,0 0-8 15,0 0 0-15,0 0 0 0,0 0 44 0,0 0 8 0,0 0 2 0,0 0 0 16,0 0-13-16,0 0-2 0,0 0-1 0,0 0 0 16,0 0-5-16,0 0-1 0,0 0 0 0,0 0 0 15,6 2 4-15,2-2 0 0,-2 0 0 0,3 0 0 16,-3 0 38-16,3 0 8 0,0 0 2 0,0 0 0 31,0 0-99-31,0 0-19 0,3 0-4 0,0 0-1 0,-3-2 49 0,3 2 10 0,-1 0 1 0,4 0 1 16,-3 0-2-16,3 0 0 0,0 0 0 0,0 0 0 15,0 0-11-15,-3 0-9 0,3 0 12 0,-4 0-12 16,4 0 8-16,-3 0-8 0,3 0 0 0,-3 0 0 16,3-3 9-16,0 3-9 0,0-3 0 0,3 3 9 15,-1-2-9-15,1 2 0 0,0-3 0 0,3 3 8 16,0 0-8-16,0-3 0 0,2 3 0 0,-2 0 8 16,0 0-8-16,3 0 0 0,0 0 0 0,0 3 0 15,-1-3 0-15,1 0 0 0,-3 3 0 0,0-3 0 16,-3 2 0-16,3-2 0 0,-1 0 0 0,-2 0 0 15,3 0 0-15,0 3 10 0,3-3-10 0,-3 3 10 0,2-3-10 16,1 2 10-16,0-2-10 0,3 3 10 0,-3-3-10 0,2 3 8 16,-2-3-8-16,0 2 8 0,0 1-8 0,0-3 0 15,-1 2 0-15,-2-2 8 0,-3 0-8 16,0 3 0-16,3 0 9 0,-3-1-9 0,3-2 0 0,-1 3 8 16,-2 0-8-16,3-1 0 0,3 1 0 0,-3 0 8 15,3-1-8-15,-1 1 0 0,1 0 0 0,0-1 0 16,0 1 0-16,0 0 8 0,2-1-8 0,-5-2 0 15,3 3 0-15,-3-1 8 0,0-2-8 0,-3 3 0 16,2-3 0-16,1 0 8 0,-3-3-8 0,3 3 0 0,0 0 8 0,0-2-8 16,-1 2 0-16,4-3 0 0,0 3 0 0,0 0 0 15,0-2 0-15,0 2 8 0,2-3-8 0,-2 3 0 16,0-3 0-16,0 3 0 0,-3 0 0 0,-1 0 0 16,1 0 8-16,-3 0-8 0,0 0 10 0,0 0-10 15,-3 3 12-15,3-3-3 0,-4 0-1 0,4 0 0 16,0 3-8-16,-3-3 10 0,3 0-10 0,0 0 10 15,0 0-10-15,2 0 8 0,-2 0-8 0,3 0 8 16,-3 0-8-16,3-3 0 0,0 3 0 0,-3-3 0 16,2 3 0-16,1 0 8 0,-3-2-8 0,0 2 0 15,0-3 0-15,0 3 0 0,-3-3 0 0,-1 1 0 16,-2-1 0-16,0 3 0 0,0-3 0 0,3 1 0 16,-3-1 0-16,0 3 8 0,0-3-8 0,3 3 0 15,-3-2 0-15,-1 2 0 0,4 0 8 0,-3-3-8 16,0 3 0-16,0-3 0 0,3 3 0 0,-3 0 0 15,0 0 0-15,3-2 0 0,-3 2 0 0,2-3 8 0,-2 3-8 16,0-2 0-16,0 2 0 0,0 0 0 0,3-3 0 0,-3 0 0 16,0 3 0-16,0 0 8 0,3-2-8 0,-1-1 0 15,-2 0 0-15,3 1 0 0,-3-1 0 0,0 3 0 16,0-3 0-16,-3 3 0 0,3-2 0 0,-3 2 0 16,0 0 0-16,3-3 0 0,-4 3 0 0,1-3 0 15,0 3 0-15,3 0 0 0,-3 0 0 0,0 0 0 16,0-2 0-16,3 2 0 0,-3 0 0 0,0 0 0 15,3 0 0-15,-3 0 0 0,3 0 0 0,-4 0 0 0,4 0 0 16,0-3 0-16,0 3 0 0,0 0 0 0,0 0 0 0,0 0 0 16,-3-3 0-16,3 3 0 0,0 0 0 0,0 0 0 15,-1 0 0-15,1 0 0 0,0 0 0 0,0 3 0 16,0 0 0-16,0-1 0 0,0 1 0 16,0 0 0-16,3-3 0 0,-6 2 0 0,3 1 0 15,-1 2 0-15,-2-5 0 0,0 3 0 0,0 0 0 0,0-1 0 16,-3 1 0-16,3 0 0 0,-3-3 0 0,0 2 0 15,0-2 10-15,-6 0-10 0,6 3 12 0,-6-3-12 16,9 2 0-16,-9-2 0 0,6 3 0 0,-6-3 0 31,6 3-88-31,0 2-16 0,-6-5-2 0,6 3-904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38:35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3276 11216 1530 0,'0'0'33'0,"0"0"7"0,0 0 2 0,0 5 2 0,0-5-36 0,0 8-8 16,0 0 0-16,-3 5 0 0,3-2 35 0,0-1 5 16,-3 6 0-16,3-3 1 0,0 3-6 0,-3-3-2 15,3 3 0-15,0 0 0 0,0 5-25 0,0-2-8 0,3 2 0 0,-3 0 0 16,0 3 0-16,0 0 0 0,0 0 0 0,3-1-12 16,-3 7-9-16,3-1-2 0,-3 2 0 0,-3 4 0 15,6-1 7-15,-3 3 2 16,0 3 0-16,0-3 0 0,-3 3 14 0,3-1 0 0,0 1 0 0,0 5 10 15,-3 0-10-15,3 3 12 0,-3 2-12 0,0 3 12 16,3 0 7-16,-3 0 1 0,0 2 1 0,0-2 0 16,3 8 7-16,-6-3 2 0,3 0 0 0,0 1 0 15,0 1-3-15,0 1-1 0,0-2 0 0,0 1 0 16,-3 1-9-16,6 0-1 0,0 3-1 0,-3-4 0 16,3 1-15-16,0-2 9 0,0-1-9 0,0 3 8 15,-2-3-8-15,2 5 0 0,0-2 0 0,0-3 8 16,0 1-8-16,0-4 0 0,-3 3 0 0,0 1 0 15,0-1 0-15,0 0 0 0,0 0 0 0,0-5 0 0,3 0 8 16,-6 0-8-16,3 0 12 0,-3 0-4 0,0-3 16 0,3 0 2 16,0 1 1-16,-3-4 0 15,0 1-3-15,3-3-1 0,-3-3 0 0,3 0 0 16,-3 1-1-16,0-1 0 0,0-5 0 0,0 0 0 16,3 0-10-16,-3 0-1 0,0-5-1 0,3-3 0 15,3 0-10-15,-3-5 0 0,0 0 0 0,3-3 8 16,0-2-8-16,0-4 0 0,3-1 0 0,0-4 0 15,3 1-118-15,3-3-19 16,-6 0-4-16</inkml:trace>
  <inkml:trace contextRef="#ctx0" brushRef="#br0" timeOffset="1095.9123">3473 15221 1056 0,'0'0'30'0,"0"0"6"0,0 0-28 0,0 0-8 0,5 0 0 0,-5 0 0 15,0 0 17-15,9 0 3 0,-3 0 0 0,6 0 0 16,-3 0-10-16,0 0-2 0,0 0 0 0,-9 0 0 0,12-2-8 0,0 2-11 15,-3 0 3-15,3-3 0 16,0 1-23-16,0-1-4 0,-4 3-1 0,1-5 0 16,3 5-24-16,-3 0-4 0,3-3-2 0,-6 3 0 15,6-3-22-15,-3 3-5 0,0 0-1 0,3 0 0 0,-3 0 128 0,3 3 26 16,-3 0 4-16,2-3 2 0,1 5 73 0,3-2 14 16,-3-1 3-16,0 1 1 0,3 2-58 15,3-2-12-15,-3 2-3 0,3-2 0 0,-1 2-34 0,7-2-7 16,-3-1-2-16,3 4 0 0,0-4-17 0,2 1-4 15,4 0-1-15,0-1 0 0,3 1-5 0,-1-3-1 0,1 0 0 16,0 2 0-16,6 1-1 0,-4 0 0 0,4-1 0 0,3 1 0 16,2 0-3-16,4 2-1 0,-3 0 0 15,5-2 0-15,1 2 8 0,-1 1 2 0,4-1 0 0,0-3 0 16,-1 4 0-16,4-4 0 0,5 1 0 16,1-3 0-16,-4 3 2 0,1-3 1 0,8-3 0 0,-5 3 0 15,5-3-1-15,-2 1-1 0,2-4 0 0,1 1 0 16,-1-3-3-16,1 0-1 0,5 0 0 0,-3 0 0 15,1 0-7-15,2-2 0 0,-5 2-8 0,2-3 12 16,-2 3-4-16,2 0-8 0,3 1 11 0,-5-1-11 31,-1 2 9-31,-2 1-9 0,2 0 0 0,1-1 9 16,-1 1-9-16,-2 0 8 0,-4 0-8 0,1-1 8 0,-7 1-8 0,1 0 8 0,8-1-8 16,-8 1 8-16,-6 0 2 0,-1 0 0 0,7-1 0 0,-7 1 0 15,-5 0 1-15,3 2 0 0,-7-2 0 16,7-3 0-16,2 2-1 0,-8 4 0 0,-9-3 0 0,6 2 0 15,-1 0 1-15,-5-2 0 0,-3 0 0 0,-6 2 0 16,2 3-11-16,-2 0 12 0,0-3-12 0,-6 3 12 16,-3-2 1-16,3 2 1 0,2 0 0 0,1 0 0 15,-6 0 0-15,0 0 0 0,0 0 0 0,3 0 0 16,0-3-6-16,-6 3 0 0,-4 0-8 0,7 0 12 16,3 0-12-16,-6 0 0 0,-12 0 8 0,9 0-8 15,0 0-93-15,0 0-22 16,-9 0-4-16</inkml:trace>
  <inkml:trace contextRef="#ctx0" brushRef="#br0" timeOffset="3071.3318">1062 12512 1551 0,'0'0'34'0,"-3"5"7"0,3 1 2 0,0 2 1 0,0 2-36 0,0 1-8 0,3 5 0 0,2 2 0 0,7 3 0 0,-3 1 0 16,-3-1 0-16,3 3 0 0,6 2 15 0,-9 3 1 15,9 0 0-15,-3 0 0 0,6 0 12 0,-3 14 2 16,5-4 1-16,-2 1 0 0,0-5-7 0,3-1 0 15,-12-2-1-15,6-1 0 0,-3-4-11 0,3-1-1 16,-4-2-1-16,1-3 0 0,0 0-2 0,-3-2 0 16,-3-3 0-16,3 0 0 0,-3-3-8 0,0 0 12 15,-3-2-12-15,3-1 12 0,-3-4-12 0,0 2 12 16,0-3-12-16,0 3 12 16,-3-8-47-16,0 0-9 0,0 2-1 0</inkml:trace>
  <inkml:trace contextRef="#ctx0" brushRef="#br0" timeOffset="3509.802">916 12597 1650 0,'0'0'47'15,"-6"-8"9"-15,6-5-44 0,-3-1-12 0,3 1 0 0,0 0 0 16,0 0 25-16,3 2 3 0,3-2 1 0,-3 0 0 0,6-1-5 0,-1 4-2 16,-2-1 0-16,9 3 0 0,-6-2-11 0,12 2-3 15,-12 0 0-15,12 0 0 0,-6 3 7 0,3-1 1 16,-1 4 0-16,4-1 0 16,0 3-7-16,-6 0-1 0,3 3 0 0,0-1 0 0,-3 4-8 0,0-1 12 15,-1 0-12-15,1 6 12 0,0-3 4 0,-3 2 2 16,3 4 0-16,-6-1 0 0,-3 0 8 0,3 6 2 15,-3-1 0-15,-3 3 0 0,0 0-1 0,3 3 0 16,-3 3 0-16,-3-3 0 0,-3-1-5 0,3 4-1 16,-3-1 0-16,0 3 0 0,-3 0-9 0,0 1-3 15,3-1 0-15,-9-3 0 0,-3 3 0 0,3-2 0 16,3-1 0-16,0 1 0 0,-3-6-1 0,0 3-8 0,3-3 12 16,1 0-4-16,-1-5-8 0,3 0 0 0,-3-3 0 15,3 0 0 1,0-2-27-16,3-3-1 0,-3-3 0 0,6 0 0 15,-6 1-120-15,6-6-24 0,0 0-4 0,0 0-638 0</inkml:trace>
  <inkml:trace contextRef="#ctx0" brushRef="#br0" timeOffset="3869.2297">1499 12158 1256 0,'-3'-6'28'0,"0"4"5"0,3-4 2 0,0 6 0 16,0 0-35-16,0 6 0 0,-6-1 0 0,3 3 0 0,3 0 64 0,-6 5 7 15,3 3 1-15,0 2 0 0,0 4-12 0,0-1-3 16,3 3 0-16,0 2 0 0,0 3-8 0,3-2-1 15,-3 4-1-15,3 4 0 0,3-3 1 0,0 5 1 16,-3 2 0-16,6-2 0 0,3 0-20 0,-3 3-4 16,3-3-1-16,3-3 0 0,6-2-12 0,-7 0-2 15,4-3-1-15,0-2 0 0,3-1-9 0,0-2 0 16,-3-6 0-16,3-2 8 0,-10 3-8 0,7-9 0 16,3 4 0-16,0-7 0 15,0 1-31-15,0-2-1 0,-6-4-1 0,2-2 0 16,1 0-2-16,-6-2 0 0,6-1 0 0,-9-2-556 0,6-1-111 0</inkml:trace>
  <inkml:trace contextRef="#ctx0" brushRef="#br0" timeOffset="4250.0322">1696 12353 1706 0,'0'0'37'0,"0"0"8"0,0-5 2 0,0 5 1 0,0 0-38 0,0 0-10 0,0 0 0 0,0 0 0 16,0 5 19-16,5 3 1 0,1 0 1 0,3 0 0 16,-6 0 4-16,9 3 1 0,3 2 0 0,-3 0 0 15,6 0 0-15,-3 1 0 0,6 2 0 0,-4-3 0 16,4 0-12-16,-3 3-2 0,3-3-1 0,0 0 0 16,-3 1-11-16,0-4 0 0,-1 3 0 0,-2-5 8 15,3 0-8-15,-3 0 0 0,0-3 0 0,0 3 8 16,-3-2-8-16,0-4 0 0,2 4 0 0,-2-4 0 15,-6 1-26-15,3 0-7 0,6-6-2 0,-12 0-543 16,-3 3-109-16</inkml:trace>
  <inkml:trace contextRef="#ctx0" brushRef="#br0" timeOffset="4537.0682">1931 12213 1448 0,'0'0'41'0,"0"0"9"0,0 0-40 0,-3 5-10 0,0 3 0 0,3 3 0 15,0 2 61-15,-3 0 11 0,3 6 1 0,0-3 1 16,0 2-12-16,0 4-2 0,-3-1-1 0,3 0 0 16,0 5-19-16,0-2-4 0,-6 3-1 0,6 2 0 15,-3 0-7-15,3 3 0 0,0-3-1 0,0-3 0 16,-6 3-15-16,12 0-2 0,-6-2-1 0,3-3 0 15,-3-3-9-15,6 3 0 0,-6-6 0 0,3-2 0 16,0-3-26-16,0 0-4 0,3-5-1 0,0 3 0 16,-3-8-45-16,3 2-10 0,-6-5-2 0,0 0-456 15,11-5-92-15</inkml:trace>
  <inkml:trace contextRef="#ctx0" brushRef="#br0" timeOffset="4849.5622">1803 11769 1522 0,'6'-45'43'0,"-3"34"10"0,3 1-42 0,-6 4-11 15,8 4 0-15,4 2 0 0,0 0 28 0,6 8 3 0,3-3 1 0,0 5 0 16,9 4 10-16,-1 2 2 0,-2-1 1 0,6 7 0 16,3-1 12-16,2 0 3 0,1 3 0 0,-3 2 0 15,-1 3-30-15,-2 3-6 0,0 0 0 0,-3 0-1 16,-4 2-13-16,-2 6-2 0,-3 2-8 0,-3 0 12 16,0 1-4-16,-3 4-8 0,0 1 11 0,-9 2-11 15,2 0 8-15,-2 3-8 0,0 6 0 0,-3 1-927 16</inkml:trace>
  <inkml:trace contextRef="#ctx0" brushRef="#br0" timeOffset="8007.5093">4276 14933 1018 0,'0'0'28'0,"0"0"8"0,0 0-28 0,0 0-8 0,0 0 0 0,0 0 0 15,0 0 62-15,0 0 11 0,0 0 3 0,0 0 0 0,0 0-14 16,6 3-2-16,-6-3-1 0,6 5 0 0,0 3-22 0,-3 0-4 31,0 5-1-31,3 3 0 0,-6 5-6 0,3 3-2 16,0 5 0-16,0 0 0 0,-3 0 12 0,3 3 3 0,-3 2 0 0,0 3 0 16,0 3 1-16,0 3 0 0,0 1 0 0,0-1 0 15,0-1-19-15,-3 0-3 0,3-4-1 0,-3-7 0 0,0 1-17 16,3-3 0-16,-3-5 8 0,3 2-8 15,0-7-36-15,0-1-10 0,3-2-2 0,0-5-1 0</inkml:trace>
  <inkml:trace contextRef="#ctx0" brushRef="#br0" timeOffset="9774.771">3714 15862 1206 0,'0'0'26'0,"0"0"6"0,0 0 0 0,0 0 3 0,0 0-35 0,0 0 0 0,0 0 0 0,0 0 0 0,0 0 27 0,0 0-2 0,0 0 0 0,0 0 0 15,3 8-5-15,0 2 0 0,0 1-1 0,0 5 0 16,0 0 9-16,-1 7 3 0,-2-1 0 0,3 4 0 16,0-2-3-16,0 0 0 0,0 5 0 0,0 0 0 0,0 3-3 0,0 2-1 15,3 3 0-15,-3-3 0 0,0 4-4 0,0-1-2 16,0-3 0-16,0 0 0 0,-3-2 14 0,3-5 2 16,0-4 1-16,0-1 0 0,-3 1 6 0,0-1 2 0,0-4 0 15,0-2 0-15,-3 2-15 0,3-4-2 16,0-4-1-16,0-2 0 0,0 0-13 0,0 0-2 15,0-8-1-15,0 0 0 0,0 0 3 0,0 0 1 16,0 0 0-16,0 0 0 0,0 0 6 0,0 0 1 0,-3-8 0 0,0 0 0 16,0-2-8-16,3-1 0 0,0-2-1 0,0-3 0 15,0 3-11-15,0-1 0 0,3 1 0 0,0 0 0 16,0-6 0-16,0 4 0 0,0-4 0 0,3-2 0 16,0-3 0-16,0 6-9 0,3-4 9 0,-3 1 0 15,3-3-8-15,0 9 8 0,-3-4 0 0,3 1 0 16,-3-1-12-16,-1 6 12 0,4 0-12 0,-3 5 12 15,0 2-15-15,0-2 4 0,-3 3 1 0,-3 5 0 16,0 0-7-16,0 0-2 0,6 5 0 0,0-2 0 16,0 2 10-16,-3 6 9 0,0-1-13 0,0 4 5 15,0 2 8-15,0-1 0 0,3 4 0 0,-3 0 0 16,3 2 0-16,-3-3 0 0,3 3 0 0,0-2-8 0,0-1 8 16,3 1 0-16,-3-3 0 0,0-3 0 0,2-2 0 0,1 2 0 15,-3-5 0-15,3 0-8 0,0-3 8 0,3 3 0 16,-3-3 0-16,0-5-8 0,3 6 8 15,0-6 0-15,-3 0 0 0,3 0-8 0,-3-6 8 0,2 6 0 16,1-2 0-16,0-1 0 0,-3-5 0 0,0 5 0 16,0-2 0-16,0-3 0 0,-3 3 0 0,3-3 8 15,-3-3-8-15,0 3 0 0,-3-2 0 0,3 2 0 16,-3-3 0-16,0 1-8 0,0-1 8 0,-3-2 0 16,-3 0 0-16,3 5 0 0,-3-3 0 0,3 3 0 0,-3-2 0 15,-3 2 0-15,3 0 8 0,-3 0-8 0,0-3 8 0,-3 9-8 16,0-4 8-16,0 1-8 0,0 2 8 0,0 1-8 15,0-1 0-15,0 3 9 0,0 3-9 0,0-1 0 16,1 1 0-16,-1 8 0 0,3-3 0 0,0-1-9 16,-3 7 9-16,6-1-8 0,0 0 8 0,0 0-8 15,3 3 8-15,0 0 0 0,0-3 0 0,3 1 0 16,0-1 9-16,0 0-9 0,3 0 12 0,0 0-12 16,3 1 8-16,0-1-8 0,-1-2 0 0,1 2 0 15,-3-5 0-15,6 5 0 0,-3-2 0 0,3-4 0 16,-3 1-21-1,3-2-5-15,-3-1-1 0,3-2 0 16,0-1-40-16,-3-2-8 0,3-2-1 0,-1-1-1 0,1-2-35 0,3-1-6 0,-6-2-2 0</inkml:trace>
  <inkml:trace contextRef="#ctx0" brushRef="#br0" timeOffset="10241.6851">4413 16327 1288 0,'0'0'28'0,"0"0"7"0,0 0 1 0,0 0 0 0,0 0-36 0,0 0 0 0,0 0 0 0,0 0 0 16,0 0 69-16,0 0 7 0,0 0 2 0,0 0 0 16,0 0-26-16,0 0-4 0,0 0-2 0,0 0 0 15,0 0-12-15,0 0-2 0,0 0-1 0,0 0 0 16,-6 6-3-16,0-1 0 0,3-2 0 0,0 5 0 0,0-3-4 15,0 8 0-15,3 0-1 0,-3-2 0 0,3 5-8 0,0-3-2 16,-3 3 0-16,6-3 0 0,-3 0-13 0,3 1 9 16,0-1-9-16,0-5 8 0,0 5-8 0,0-5 0 15,3-3 0-15,-3 6 0 0,3-9 0 0,-6-2 0 16,6 6 0-16,-6-6 0 0,6 0 0 0,3 0 0 16,-9 0 0-16,6-6 0 0,0 6 0 0,0-7 15 15,0 1-3-15,0 1 0 0,-3-3-2 0,0 3-1 16,0-3 0-16,0 0 0 0,-3 0-9 0,0 0 8 15,0 0-8-15,0 0 8 0,0 3-8 0,-3-3 10 16,3 3-10-16,0 5 10 0,0-6-1 0,0 6 0 16,0 0 0-16,0 0 0 0,0 0 11 0,0 0 3 15,0 0 0-15,-3 6 0 0,3 2-23 0,0-3 0 16,0 5 0-16,0-2 0 0,3 0 0 0,-3 3 0 0,3-3 0 0,0 2 0 16,0-2-25-16,0 0 0 0,0 0 0 0,2-3 0 15,-2 1-33-15,-3-6-6 0,9 5-2 0,-3-2 0 16,0-3-21-16,0 0-4 0,3-3-1 0,0 0-436 15,0-5-87-15</inkml:trace>
  <inkml:trace contextRef="#ctx0" brushRef="#br0" timeOffset="10585.4813">4681 16367 1098 0,'0'0'24'0,"0"0"4"0,0 0 2 0,0 0 2 0,0 0-32 0,0 0 0 16,0 0 0-16,0 0 0 0,-6 3 67 0,0 2 7 15,0 3 2-15,0 0 0 0,3 5-24 0,-3-5-5 16,3 5-1-16,0 1 0 0,3-1-11 0,-3 5-3 15,3-4 0-15,3-1 0 0,0 0-8 0,0 0-3 16,3 0 0-16,0-2 0 0,0 0-13 0,0-1-8 0,3-4 10 0,3 1-10 16,-3-1 9-16,0-4-9 0,0-2 8 0,0 0-8 15,0 0 21-15,-1-2-1 16,-2-4 0-16,0-1 0 0,0 1 30 0,3-4 6 0,-6 2 0 16,3-6 1-16,-3 1-7 0,0-3-2 15,-3-7 0-15,0 4 0 0,0-10-18 0,-3-3-4 0,0 3-1 0,-3-5 0 16,0 2 1-16,-3 0 0 0,0-2 0 0,-2 5 0 15,-1 0 2-15,-3 2 1 0,3 1 0 0,0 4 0 16,0 1-9-16,3 3-3 0,-3-1 0 0,0 6 0 16,3 0-3-16,0 0-1 0,1 2 0 0,2 3 0 15,-3-3-13-15,3 6-18 0,0 0 4 0,3 0 1 16,-3 2-40-16,6 3-8 0,0 0-2 16,0 0 0-16,0 0-57 0,0 0-12 0,3 5-3 0,3 1-475 15,0 1-95-15</inkml:trace>
  <inkml:trace contextRef="#ctx0" brushRef="#br0" timeOffset="10922.7748">5062 16132 1123 0,'0'0'24'0,"0"0"6"0,0 0 1 0,6 5 1 0,-6-5-32 0,0 0 0 15,0 8 0-15,0-3 0 0,0 3 70 0,-3-3 8 16,-3 3 2-16,-3 0 0 0,0 0-7 0,0 3-1 15,-3-1 0-15,0-2 0 0,4 6-31 0,-1-1-6 16,-3-3-2-16,6 1 0 0,-3 0-21 0,3-1-12 16,0-2 12-16,0 0-12 0,3 0 0 0,0-3-9 0,0 6-1 15,3-3 0-15,3 0-7 0,0-3-2 0,3 3 0 0,0-3 0 16,3 3 3-16,0-3 1 0,3 3 0 0,0-2 0 16,-1 4 15-16,4-2-9 0,-3 0 9 0,0 0-8 15,0 3 8-15,-3-3 0 0,-3 5 0 0,-3-3 0 16,0 1 59-16,-3 0 7 0,-3 2 2 0,0 0 0 15,-3 0 41-15,-3 6 9 0,-3-3 2 0,3 2 0 16,-3 1-44-16,0-6-8 16,-2 8-1-16,2-2-1 0,-3-6-56 0,3 3-10 15,3-8 0-15,-3 0-1137 16</inkml:trace>
  <inkml:trace contextRef="#ctx0" brushRef="#br0" timeOffset="11704.1082">7143 14785 1576 0,'0'0'35'0,"0"0"7"0,-3-5 2 0,0 2 0 16,3-2-36-16,0 5-8 0,-3-6 0 0,3 6 0 0,-3-2 54 0,3 2 9 16,0 0 1-16,0 0 1 0,0 0-34 0,0 0-7 15,0 0-2-15,0 0 0 16,0 5 2-16,0 6 0 0,3 5 0 0,0 5 0 0,-3 2 3 0,6 4 1 15,-3 2 0-15,0 3 0 0,0 2-12 0,-3 1-1 16,3 4-1-16,0 1 0 0,-3 0-14 0,0 2 11 16,0-2-11-16,0-1 10 0,0 1-10 0,0-6 0 15,0-2 9-15,-3 0-9 0,3-6 0 0,0 1 0 16,0-3 0-16,0-3 0 16,0-3-26-16,0-2-6 0,0-3-2 0,3-2-583 0,-3 0-117 0</inkml:trace>
  <inkml:trace contextRef="#ctx0" brushRef="#br0" timeOffset="12184.3728">6830 15870 1663 0,'0'0'36'0,"0"0"8"0,0 0 2 0,0 0 1 15,0 0-38-15,0 0-9 0,0 0 0 0,0 0 0 16,0 0 48-16,-3 5 7 0,0 3 1 0,0 3 1 16,0 4-23-16,3 4-5 0,-3 2-1 0,3 3 0 0,-3 0 8 0,3 0 2 15,-3 7 0-15,0 1 0 0,3 2-6 0,-3 3 0 16,0 3-1-16,0 0 0 0,-3 0-7 0,3-1 0 15,-3 1-1-15,3-8 0 0,1-1-13 0,-1-1-2 16,0-4-8-16,0-2 12 0,0 2-12 0,0-7 0 16,3 2 0-16,0-5 0 15,0-3-24-15,0 0-4 0,0-5 0 0,0 0-1 16,0-8-29-16,0 0-6 0,0 0 0 0,0 0-1 16,0 0-117-16,6-3-23 0,-3-7-5 0</inkml:trace>
  <inkml:trace contextRef="#ctx0" brushRef="#br0" timeOffset="12937.1829">6625 16253 1429 0,'0'0'31'0,"0"0"6"0,0 0 2 0,0 0 2 0,0 0-33 0,0 0-8 0,0 0 0 0,0 0 0 16,0 0 0-16,0 0 8 0,0 0-8 0,0 0 8 15,6 0 6-15,0 3 1 0,3-3 0 0,-1 5 0 16,1-2 2-16,3 2 1 0,3-2 0 0,0 2 0 0,-3 0 7 0,3 1 2 0,3-1 0 0,0 0 0 16,-1-2-19-16,1 2-8 0,0-2 0 0,3 2 8 15,0-5-8-15,-3 0 0 0,3 6 0 0,-4-4 8 16,1-2-8-16,3 0 0 0,-6 0 0 0,3 0 8 16,-3 0-8-16,-3-2 0 0,0 2 0 0,-1 0 8 15,-2-6 2-15,0 6 0 0,-3 0 0 0,-6 0 0 16,6 0 12-16,-6 0 2 0,0 0 1 0,6 8 0 15,-6-8-4-15,3 5-1 0,-3 3 0 0,0 3 0 16,-3-3-1-16,0 5-1 0,-3 0 0 0,0 1 0 0,0-1-8 0,0 3-2 16,0 0 0-16,-3-3 0 0,1 3 0 0,2-3-8 31,-3 3 12-31,3-3-4 0,0 0 0 0,0 0 0 0,0 1 0 0,3-1 0 16,0 0-8-16,3-2 0 0,0-3 0 0,0 0 8 15,3-3-8-15,3 0 0 0,0 0-12 0,0-2 12 16,0-3-12-16,3 0 12 0,-3 0-12 0,2-3 12 15,1-2-8-15,0 0 8 0,0-3 0 0,0 3 0 16,0-9 0-16,0 7 0 0,0-4 0 0,0-2 0 16,-3-1 0-16,0 7 0 0,0-4 0 0,0 3 0 15,-3-5 8-15,3 7-8 0,-3-4 8 0,0 2-8 16,-3 0 8-16,0 0-8 0,0 3 8 0,0 5-8 0,0 0 10 16,0 0-10-16,0 0 12 0,0 0-12 0,0 0 12 0,0 0-4 15,0 0 0-15,0 0-8 0,0 0 0 16,0 8 0-16,0 0 0 0,3 0 0 0,-3 0 0 0,3 2 0 15,0-2 0-15,0 0 0 0,0 3 0 0,-1-3 0 16,4-1 0-16,0-1 0 0,0 2 0 0,3-3 0 16,-3 0 0-16,3-2 0 0,0-3-13 0,0 0 3 15,0 0 1-15,0 0 0 16,0 0-16-16,-3-3-3 0,0 1-1 0,3-6 0 16,0 5-9-16,-3-2-2 0,-1-1 0 0,4-1 0 15,-3 1-27-15,0-2-5 0,3 3-2 0,-3 0 0 16,-6 5 26-16,3-3 4 0,3-2 2 0,-6 5 0 0,0 0 42 0,0 0 12 15,6 0 1-15,-6 0 0 0,0 0 23 0,6 0 5 0,0 5 1 0,0-2 0 16,-3 2-8-16,3 0-2 0,0 3 0 0,0 0 0 16,0-3-22-16,-3 6-10 0,3-3 8 15,-3 0-8-15,3 0 0 0,0-3-11 0,-3 0 1 0,2 1-487 16,-5-6-98-16</inkml:trace>
  <inkml:trace contextRef="#ctx0" brushRef="#br0" timeOffset="13124.6523">7509 16047 2056 0,'0'0'58'0,"0"0"14"0,0 0-58 0,0 0-14 0,0 0 0 0,-3 0 0 16,3 0 25-16,0 0 3 0,-6 0 0 0,6 0 0 16,0 0-11-16,-6 0-1 0,0 5-1 0,6-5 0 15,0 0-15-15,-6 3-8 0,6-3 8 0,0 0-13 16,-3 3-36-16,3-3-7 0,0 0-2 0,0 0 0 15,0 0-58-15,0 0-11 0,0 0-2 0</inkml:trace>
  <inkml:trace contextRef="#ctx0" brushRef="#br0" timeOffset="13343.433">7601 15888 1108 0,'0'0'31'0,"0"0"8"0,3 8-31 0,0 0-8 16,-3-3 0-16,0 9 0 0,3-1 100 0,-3 5 20 15,0 4 3-15,3-1 1 0,-3 0-48 0,3 0-10 16,-3 6-2-16,0 2 0 0,0 0-17 0,3 5-4 16,-3 3-1-16,0-2 0 0,0 4-21 0,0-2-4 0,-3 3-1 0,0-6 0 15,3-2-6-15,-3-5-2 16,0 2 0-16,3-3 0 0,-3-5-8 0,3 0 0 16,-3-2 0-16,3-3 8 15,0-6-40-15,0 4-8 0,3-4-1 0,0-7-523 0,-3-3-105 0</inkml:trace>
  <inkml:trace contextRef="#ctx0" brushRef="#br0" timeOffset="13687.2129">7994 16195 1645 0,'0'0'36'0,"0"0"7"16,-6 5 1-16,0-2 4 0,0 8-39 0,0-3-9 0,-3 0 0 0,-3 2 0 15,0 1 60-15,0-1 9 0,-2 4 3 0,-1-1 0 16,0 0-27-16,0 0-5 0,0 0 0 0,3 1-1 0,3-1-19 0,0 0-4 16,0 0-1-16,3-2 0 0,0 2-15 0,3-5 0 15,0 5 0-15,3-2 0 0,6-3-9 0,0 0 9 16,0 5-13-16,3-8 5 0,3 3 0 16,0-2 0-16,3 4 0 0,0-7 0 0,3 5 8 0,0-3 0 15,-4 0 0-15,1 3-8 0,-3-2 8 0,0-1 0 16,-3 3 0-16,0-3 0 0,0 3 30 0,-3 0 2 15,-3 0 0-15,0 0 0 0,0 0 40 0,-3 0 8 16,-3 5 1-16,0-3 1 0,-3 1-6 0,0 2-2 16,0 1 0-16,-6-1 0 0,3-3-24 0,-6 4-5 0,0-4-1 15,1-2 0-15,-1-3-44 0,-3-2 0 0,3-3 0 0,0-5-1275 16</inkml:trace>
  <inkml:trace contextRef="#ctx0" brushRef="#br0" timeOffset="18453.8471">4354 14631 787 0,'0'0'22'0,"0"0"6"16,0 0-28-16,0 0 0 0,0 0 0 0,0 0 0 0,-3-7 39 0,3 1 2 16,-3-4 1-16,3 2 0 0,0 0-11 0,-3-5-3 15,3-1 0-15,0 1 0 0,-3-5 5 0,0-1 1 16,3-2 0-16,-3-3 0 0,3 3 13 0,-3-6 2 16,0 1 1-16,0-6 0 0,0 3-6 0,0-3 0 15,0-2-1-15,0 0 0 0,-3-1-11 0,3-2-1 16,3-5-1-16,-6 2 0 0,6-2-14 0,-3-3-2 15,0 0-1-15,0 0 0 0,3 0-13 0,-3 0 9 0,3 0-9 16,-3-3 8-16,0 1 3 0,3-4 0 16,-3-2 0-16,3 6 0 0,0-1-1 0,-3 3 0 15,3-2 0-15,0 4 0 0,0 4-10 0,-3-1 0 0,3 0 0 16,0 11 8-16,0 0-8 0,-3 3 0 0,0-4 0 0,3 1 8 16,-3 0-8-16,0 3 0 0,0-1 0 0,0-7 8 15,0 0-8-15,3-1 0 0,-3 3 0 0,3 1 0 16,-3-1 0-16,3-2 0 0,0 2 0 0,0 0 0 15,0 6 0-15,3-1 0 0,-3 3 0 0,3 3 0 16,-3 3-16-16,-3-1 2 0,3 6 0 0,3 0 0 16,-3 2-1-16,0 3 0 0,0 0 0 0,0 0 0 15,0 3 1-15,0 5 0 0,-3-3 0 0,3 3 0 16,0 0-21-16,0 0-4 0,0 0-1 0,0 0 0 16,-3-2-28-16,3 2-7 0,0 0-1 0</inkml:trace>
  <inkml:trace contextRef="#ctx0" brushRef="#br0" timeOffset="19056.5099">4261 12216 597 0,'-6'13'16'0,"3"-8"5"0,0 3-21 0,0 6 0 0,0-4 0 0,0 3 0 16,1 3 57-16,-1-3 7 0,3 6 2 0,0-3 0 15,0 2-17-15,3-2-3 0,-1 0-1 0,1 0 0 16,3-3-7-16,-3 0-2 0,3-2 0 0,0-6 0 15,0 3 4-15,0-2 1 0,3-4 0 0,0 1 0 16,-3-3-8-16,0 0-1 0,3-5-1 0,-3 2 0 16,0-2 9-16,3-3 1 0,-3-3 1 0,-3 0 0 15,0-2 1-15,0-3 0 0,0 3 0 0,0-3 0 16,-3 0-11-16,0 3-3 0,0 0 0 0,0-3 0 16,-3 3 1-16,-3 0 0 0,3-1 0 0,-6 4 0 15,3-1 4-15,-3 3 1 0,-3 0 0 0,3 3 0 0,-3 0 0 16,0 5 0-16,0-3 0 0,-3 3 0 0,4 3-15 15,-1 2-4-15,0 0 0 0,0 3 0 0,3 3-16 0,0 2 0 16,0 3 0-16,6-3 0 0,0 6 0 0,0-3 0 16,3 2-8-16,3 1 8 0,0-3-20 0,3-1 3 15,0 1 0-15,3-3 0 16,0-2-3-16,3 0-1 0,-3-3 0 0,3-3 0 0,-4 0 5 0,4-2 0 0,0-3 1 0,-3 0 0 16,3-3 15-16,-3 1-9 0,3-4 9 0,-3-2-8 15,0 0 8-15,-3-2 8 0,0-1-8 0,0 1 11 16,-3-4 9-16,0 6 3 0,-3-2 0 0,0 2 0 15,-3 0 6-15,0 0 2 0,0 3 0 0,-3 2 0 16,0-2-2-16,0 2 0 0,0 3 0 0,0 3 0 0,0-1-9 16,0 1-1-16,0 2-1 0,0 1 0 15,3-1-90-15,3 3-17 0,0 0-4 0,6 0-859 16</inkml:trace>
  <inkml:trace contextRef="#ctx0" brushRef="#br0" timeOffset="20475.9854">7247 14629 954 0,'-9'-11'20'0,"6"3"5"0,3 3 1 0,0-3 2 0,0-3-28 0,0-2 0 0,-6 0 0 0,3-8 0 16,9 2 40-16,-6-7 4 0,-6-3 0 0,3 0 0 15,6-3 22-15,-3-2 5 0,0 2 1 0,-3-5 0 16,-6 0 4-16,6-3 2 0,9-2 0 0,-6-6 0 15,-3 0-27-15,-3 1-6 0,6-1-1 0,0 3 0 16,0 0-27-16,-3-2-5 0,0-4-2 0,3-2 0 0,-3-2-10 16,-3-1 8-16,0-2-8 0,0 5 8 15,6 3 10-15,-3 0 2 0,0-1 0 0,3-2 0 0,-3 3 15 0,0-3 3 16,0 0 1-16,3 0 0 0,-3 3-15 0,0 5-4 16,6-2 0-16,-3 4 0 0,-3 1-7 0,1 5-1 15,2 0-1-15,-3 0 0 0,3 2-11 0,0-4 8 16,-6-1-8-16,3 0 8 0,3 1-8 0,-3 2 0 15,0 0 0-15,0 2 8 0,-3 6-8 0,0 0 0 16,3 5 9-16,-3 3-9 0,0 0 10 0,0 5-2 16,6-3-8-16,-3 6 12 15,-3 0 4-15,3 2 0 0,0 1 0 0,0 2 0 16,3 0-4-16,-3 0-1 0,3 3 0 0,0 5 0 0,0 0-3 0,0 0-8 16,0 0 12-16,0 0-4 0,0 0-8 0,0 0 10 15,0 0-10-15,0 0 10 0,0 0-10 0,0 0 0 16,0 0-10-16,-6 2 10 0,0 4-10 0,6-6 10 0,0 0-10 15,-3 5 10-15,0 0-9 0,3-5 9 0,-3 5-8 0,3-5 8 16,0 0-25-16,0 6 0 0,-6 2 0 0,6-8 0 31,0 0-9-31,0 0-2 0,0 0 0 0,0 0 0 16,0 0-4-16,0 0-2 0,0 0 0 0,0 0 0 16,-3 2-6-16,3-2-2 0,0 0 0 0,0 0 0 15,0 0-14-15,0 0-4 0,0 0 0 0,0 0 0 16,0 0-12-16,0 0-2 0,0 0-1 0,0 0 0 15,0 0 31-15,0 0 7 0,0 0 1 0,0 0 0 0,0-5 57 0,0-3 12 0,0 3 3 0,-3-3 0 16,0 3 36-16,0-1 7 0,3 1 1 0,-3 0 1 16,-3 2-15-16,1-2-3 0,5 5-1 0,-6 0 0 15,3-3-10-15,-3 3-1 0,0 3-1 0,6-3 0 16,-6 5-18-16,3 3-3 0,-6-3-1 0,6 3 0 16,0 0-20-16,0 3 0 0,3-1 0 0,0-2 0 15,0 3 0-15,3-1 0 0,3-2 0 0,-3 0-8 0,3 0 8 16,0-2 0-16,3-1 0 0,0 0-8 0,-1-2 8 0,1-3-8 15,0 0 8-15,0 0-8 0,3-3 16 0,0 0 3 16,-3-2 1-16,0 0 0 0,3 0 14 0,-3-1 3 16,0-2 1-16,-3 0 0 0,0-2-2 0,0-1-1 15,0 1 0-15,-3-4 0 0,-6 1-3 0,3 3 0 16,3-1 0-16,-6 0 0 0,-3 4-6 0,0-4-2 16,0 0 0-16,0 6 0 0,0-3 0 0,-3 3-1 15,0 2 0-15,3 3 0 0,-3 0-3 0,0 3 0 16,0 2 0-16,3 3 0 0,0 0-12 0,3 3 0 15,-3 2 0-15,3-3 0 0,3 4 0 0,0-1-8 16,0 0 8-16,3 0-13 0,0-2 13 0,3-1-9 0,0-2 9 0,3 0-8 16,-3 0 8-16,3-2-10 0,0-1 10 0,0-2-10 15,3-1 10-15,-3-2-13 0,-3 0 5 0,3 0 8 16,3-2 0-16,-4-1 0 0,-8 3 0 0,3-5 0 16,3 2 0-16,-6 3 0 0,3-5 0 0,-3 5 0 31,-3-8-25-31,6 2-4 0,0 1-1 0,-3 5-615 0,-6-8-123 0</inkml:trace>
  <inkml:trace contextRef="#ctx0" brushRef="#br0" timeOffset="21422.7537">3100 12224 1062 0,'0'0'23'0,"0"0"5"0,0 0 0 0,0 0 3 0,-3 5-31 0,1 3 0 0,2-8 0 0,-3 5 0 15,0 1 66-15,3-6 7 0,-6 5 2 0,3 0 0 16,3-5-9-16,-3 5-2 0,0 1 0 0,3-6 0 15,0 5-2-15,0-5-1 0,0 8 0 0,0-8 0 16,0 5-37-16,0-5-8 0,0 8-2 0,0-8 0 16,3 5-22-16,-3-5-5 0,3 6-1 0,-3-6 0 31,0 0-54-31,3 5-10 0,6 0-2 0</inkml:trace>
  <inkml:trace contextRef="#ctx0" brushRef="#br0" timeOffset="21547.7726">3365 12340 493 0,'0'0'10'0,"0"0"2"0,0 0 1 0,0 0 3 0,0 0-232 16</inkml:trace>
  <inkml:trace contextRef="#ctx0" brushRef="#br0" timeOffset="22353.6854">4705 12396 1238 0,'0'0'27'0,"0"0"5"0,-3-6 2 0,0 1 2 0,3 5-36 0,0 0 0 0,0-5 0 0,0 5 0 16,0 0 64-16,0 0 7 0,3-3 1 0,0 1 0 16,6-4-27-16,-3 4-5 0,0-1 0 0,3 0-1 15,-3 3-16-15,2 0-3 0,-2-2-1 0,3 2 0 16,0-3-19-16,0 3 0 0,-3-3 0 0,0 3 0 31,3 0-25-31,0-2-9 0,3-1-2 0,0 3-448 0,-3-3-89 0</inkml:trace>
  <inkml:trace contextRef="#ctx0" brushRef="#br0" timeOffset="22478.6915">5261 12322 576 0,'12'2'12'0,"-6"1"4"0,3 0 0 0,3-1 0 16,-3 1-16-16,0-3 0 0,0 3 0 0,3-1 0 15,-3 1 12-15,0-1 0 0,-3-2 0 0</inkml:trace>
  <inkml:trace contextRef="#ctx0" brushRef="#br0" timeOffset="22988.3523">7166 12269 656 0,'0'0'18'0,"9"0"6"16,0 0-24-16,3 2 0 0,-6-2 0 0,3 0-184 15,-3 0-40-15</inkml:trace>
  <inkml:trace contextRef="#ctx0" brushRef="#br0" timeOffset="24421.0383">2719 11880 860 0,'0'0'19'0,"0"0"4"0,0 0 1 0,0 0 0 0,0 0-24 0,0 0 0 0,0 0 0 0,0 0 0 15,0 0 22-15,0 0 0 0,0 0 0 0,0-3 0 16,-8-2-8-16,8 5-2 0,0 0 0 0,-3-3 0 15,3 3-3-15,0-5-1 0,0 0 0 0,0 5 0 16,0-8 0-16,0 8-8 0,0-6 12 0,0 6-4 16,0-5-8-16,0 5 0 0,0 0 0 0,0 0 0 15,0 0 0-15,0 0 10 0,0 0-10 0,0 0 10 16,0 0 18-16,0 0 4 0,0 0 1 0,0 0 0 16,0 0 21-16,0 0 4 0,0 0 1 0,0 0 0 15,-9 0-3-15,9 0-1 0,0 0 0 0,0 0 0 0,0 3-11 16,0-3-1-16,0 0-1 0,0 0 0 15,0 0-7-15,0 0-2 0,-9 2 0 0,9-2 0 16,0 0 4-16,0 0 1 0,-6 0 0 0,6 0 0 0,-6 3-6 16,6-3-2-16,0 0 0 0,-6 3 0 0,3 2-6 15,-3-2-2-15,6-3 0 0,-6 5 0 16,3 3-9-16,0 2-1 0,0 1-1 0,3 2 0 0,0 3-11 0,0 0 8 16,0 0-8-16,0 2 8 0,0-2-8 0,0 3 0 15,0 2 0-15,0-3 0 0,0 1 0 0,6 0 0 0,0 2 0 0,3 0 0 16,-6 0 0-16,0-2 0 0,6 2-9 0,-3-3 9 15,3-2 0-15,0 0 0 16,2-3-8-16,-5-2 8 16,6-3 0-16,0 0-8 0,0-6 8 0,3 1 0 15,-3-6 0-15,0 1 0 0,0-6 0 0,-3 0 0 16,3-5 0-16,-1-1 14 0,-2-4-4 0,0 2-1 0,0-3 8 16,-3 4 2-16,0-7 0 0,-3 7 0 0,0-4 0 0,0 3 0 15,0-2 0-15,-3 2 0 0,-3 0 1 0,0-3 0 16,-3 1 0-16,0-1 0 0,0 1-3 0,-9-1 0 15,6 1 0-15,-2 2 0 0,-4 0-9 0,3 3-8 16,0 2 12-16,3-2-12 0,-3 5 8 0,0-3-8 16,3 6 0-16,-3 0 0 15,3 0-17-15,0 2-11 0,3 0-1 0,6 3-1 16,0 0-152-16,0 0-30 0,-5 0-7 0</inkml:trace>
  <inkml:trace contextRef="#ctx0" brushRef="#br0" timeOffset="24733.3828">2958 11917 1602 0,'0'0'35'0,"0"0"7"0,0 0 2 0,0 0 1 0,0 0-36 0,0 0-9 0,3 8 0 0,-3-3 0 15,3 3 105-15,0-3 19 0,-3 3 4 0,5-2 1 16,-5 1-51-16,0 1-10 0,0 0-3 0,-5-2 0 16,5 2-17-16,0-8-4 0,0 5-1 0,0-5 0 0,0 8-14 0,0-8-2 15,0 0-1-15,0 0 0 0,0 0-14 0,0 0-4 16,0 0 0-16,0 0 0 0,0 0-8 16,0 0-12-16,0 0 2 0,0 0 1 15,0 0-43-15,0 0-8 0,0 0-1 0,5-5-1 16,-5-3-170-16,3-3-35 0,0 3-6 0</inkml:trace>
  <inkml:trace contextRef="#ctx0" brushRef="#br0" timeOffset="25093.7144">3017 11634 1238 0,'0'0'27'0,"0"0"5"0,0 0 2 0,-6 2 2 0,3-2-36 0,3 0 0 0,-6 3 0 0,0 0 0 15,0 2 54-15,3-2 4 0,-3-1 1 0,6-2 0 16,-3 6-30-16,3-6-5 0,0 5-2 0,0-5 0 16,-3 8-12-16,3-3-2 0,0-5-8 0,3 8 12 15,0 0 1-15,3 0 0 0,0-3 0 0,0 3 0 16,3 0 5-16,6 0 1 0,-9 0 0 0,6 0 0 16,3 0-1-16,3 0 0 0,-6 0 0 0,5 0 0 15,4 2-4-15,-6-2-1 0,0 0 0 0,0 0 0 16,-3 3-2-16,0-1-1 0,0-2 0 0,-3 3 0 15,-1-1 16-15,1 1 3 0,-3-1 1 0,0 1 0 16,-3 0 21-16,0 2 4 0,0 0 1 0,-3-2 0 0,0 2 2 16,-3 0 1-16,-3-2 0 0,0-1 0 0,3 1-19 0,-3-3-4 15,-2 0-1-15,2 0 0 0,-3 0-19 16,0-3-3-16,3 0-1 0,-3 0 0 0,3-2-12 0,-6 0 0 16,6-3 0-16,-3 0 0 15,0 0-46-15,3-3-2 0,0-2-1 0,3 0-662 16,-6-3-132-16</inkml:trace>
  <inkml:trace contextRef="#ctx0" brushRef="#br0" timeOffset="25328.113">2996 11644 2106 0,'0'0'46'0,"0"0"10"0,0 0 1 0,3-5 3 0,-3 0-48 0,3-3-12 0,0 3 0 0,0-3 0 16,0 2 90-16,3-2 16 0,0 0 3 0,0 0 1 15,-3-2-51-15,3 2-11 0,0 0-1 0,0 0-1 16,3 0-16-16,0 0-3 0,-3 0-1 0,6 0 0 16,-3 3-16-16,-1-3-10 0,-2 3 12 0,3 0-12 15,0-3 0-15,0 2 0 0,3 1 0 0,-3 0 0 16,0-1-24-16,0 1 2 0,0 0 0 0,0 0 0 16,3-1-112-16,-3 4-22 0,-1-4-5 0</inkml:trace>
  <inkml:trace contextRef="#ctx0" brushRef="#br0" timeOffset="36900.322">14527 11996 1370 0,'0'0'39'0,"0"-8"8"16,-2 3-38-16,2 0-9 0,0 5 0 0,0 0 0 15,0-6 29-15,0 6 4 0,0 0 1 0,0 0 0 0,0 0-16 0,0 0-3 16,0 0-1-16,0 0 0 0,0 0-5 0,0 0-1 16,0 8 0-16,0 0 0 0,0 3 15 0,0-1 2 15,0 1 1-15,0 2 0 0,0 3-1 0,0 3 0 16,-3 2 0-16,3 5 0 0,0 3-6 0,0 6-2 16,0-1 0-16,0 3 0 0,-3 0-7 0,3 6-2 15,0 4 0-15,-3 3 0 0,0 6 2 0,0 5 0 16,0 2 0-16,-3-2 0 0,3 3-2 0,-3-1 0 15,0 3 0-15,0 3 0 0,3 5 0 0,-3 0 0 16,0-2 0-16,3-1 0 0,0-7-8 0,-3 2 8 16,3 5-8-16,0 1 8 0,0-3-8 0,0-3 0 15,0-5 0-15,3-6 0 0,-3-2 0 0,0 3 0 16,3 2 0-16,3-3 0 0,-3-2 0 0,3 0 0 0,0-5 0 16,0-1 8-16,0-4-8 0,0-1 0 0,0 0 0 0,0 1 8 15,0 4-8-15,0-2 8 0,3 3-8 0,0-3 8 16,0-3-8-16,-3 1 0 0,3-6 0 0,-3 0 0 15,3-3 0-15,0 1 0 0,-3-1 0 0,3 0 8 16,-3-2-8-16,3-5 0 0,-3-1 0 0,2-2 8 16,-2-3-8-16,3-3 12 0,-3-2-12 0,3 0 12 15,-3-3 0-15,0-2 1 0,3 0 0 0,-3-3 0 16,3 0-3-16,-3-1-1 0,3 1 0 0,-3-2 0 16,3-1 1-16,-6-5 0 0,6 3 0 0,-6-3 0 15,6 2 3-15,0 1 1 0,0 0 0 0,3-3 0 16,-3 0 0-16,0 2 0 0,3-2 0 0,0 0 0 15,-1 0-14-15,4 0 0 0,0 0 0 0,0 3 0 16,3-3 0-16,3 2 0 0,-3-2 0 0,3 3 0 0,-3 0 0 16,2-3 0-16,1 2 0 0,0 1 0 15,0 0 0-15,3-3 0 0,0 2 0 0,2 1 0 16,1-3 0-16,6 3 0 0,0 2 0 0,3-2 0 0,2-1-8 0,4 1 8 16,0 0 0-16,-1-1 0 0,-5 3-8 0,6-5 8 15,-3 3 0-15,5 0 0 0,1-3 0 0,2 2 0 16,7 1 0-16,0 0 0 0,2-3-8 0,-2 2 8 15,-1 1 0-15,1-3 0 0,0 0 0 0,5 0 0 16,4 0 0-16,2 0 0 0,1 0 0 0,-4 0 0 16,1 0 0-16,-4 0 0 0,7-3-8 0,2 3 8 0,4 3 0 15,-4-3 0-15,-2 0 0 0,-1 0 0 0,1 0 0 16,2 0 0-16,10 0 0 0,-4 3 0 0,-5-1 0 0,2-2 0 16,-2 0 0-16,2 0 0 15,4 3 0-15,-1-3 0 0,6 5 0 0,-5-5 0 0,-4 0 0 0,1 0 0 16,5 3 0-16,1 0 0 0,2-1 0 0,-3-2 0 15,-8 0 0-15,-1 0 0 0,7-2 0 0,-1 2 0 16,7 2 0-16,-4 1 0 0,-6-3 0 0,1 0 0 16,-1 0 0-16,4 0 0 0,2 0 0 0,-2 0 0 15,-4 2 0-15,1-2 0 0,-4 0 0 0,7 0 0 16,-1 0 0-16,3 3 0 0,1 0 0 0,-7-1 0 16,-2-2 0-16,2 0 8 0,4 3-8 0,-1 0 0 15,3-3 0-15,-5 2 0 0,-7 1 0 0,4 0 0 16,-1-3 0-16,4 5 0 0,-1-2 0 0,1-1 0 15,-4 1 0-15,-2 2 0 0,-7-5 0 0,7 3 0 0,2-1 0 16,1 1 0-16,2 0 0 0,-5-3 0 0,-4 2 10 16,-2-2-10-16,-4-2 10 0,7 2-10 0,2 0 0 0,1 2 0 15,-3-2 0-15,-1 0 0 0,-8 0 0 0,-1 0 0 16,1 0 0-16,-1 0 0 0,4 0 0 0,0 0 0 16,-1 3 0-16,-2 0 0 0,-1-3-12 0,-5 0 0 15,-3 2 1-15,-13 1 0 0,7 0 19 0,-3-1 3 16,6-2 1-16,-4 3 0 0,1-3-12 0,0 3-14 15,-3-3 3-15,5 2 1 0,-2 1 10 0,-3-3-12 16,-4 2 12-16,-2 1-636 16,-6 0-121-16</inkml:trace>
  <inkml:trace contextRef="#ctx0" brushRef="#br0" timeOffset="38197.3091">15709 15782 1074 0,'0'0'30'0,"0"-5"8"0,0 0-30 0,-3 0-8 0,3-1 0 0,0-2 0 16,0 8 76-16,0-2 13 0,0-4 3 0,0 6 1 16,0-5-27-16,0 5-6 0,-3-8 0 0,3 8-1 0,0-5-20 15,0 5-4-15,0 0-1 0,0-3 0 0,0 3-10 0,0 0-3 16,0 0 0-16,0 0 0 16,0 0 6-16,0 0 1 0,0 0 0 0,0 0 0 15,0 0-2-15,0 0 0 0,0 0 0 0,0 3 0 0,0 10-2 16,3 0-1-16,-3 3 0 0,3 5 0 0,3 1-5 0,-3 4-1 15,3 3 0-15,-3 0 0 0,0 3 7 0,3-3 0 16,-3-3 1-16,3-2 0 0,-3 3 9 0,3-3 2 16,-3-1 0-16,0 1 0 0,0-3-16 0,0-2-2 15,0 5-1-15,3-6 0 0,-3-2-17 0,3-3 0 16,-3 6 8-16,0-11-8 0,2 5-20 0,-2-5-8 0,0 0-2 16,-3-8-666-16,0 0-132 0</inkml:trace>
  <inkml:trace contextRef="#ctx0" brushRef="#br0" timeOffset="39108.8014">16915 15954 1555 0,'0'0'34'0,"0"0"7"0,0 0 2 0,0 0 1 0,0 0-36 0,0 0-8 0,0 0 0 0,0 0 0 16,-6-5 26-16,6 5 3 0,3-5 1 0,-3-3 0 15,-3 8-10-15,3 0-1 0,3-8-1 0,-3 3 0 16,3-1 12-16,3-2 2 0,-3 8 1 0,6-5 0 16,-1 0-7-16,-2 2-2 0,0-2 0 0,0 2 0 15,3 1-14-15,0-1-10 0,0 3 12 0,0-3-12 16,0 3 8-16,0 3-8 0,0-3 0 0,0 5 0 16,-3 1 8-16,0-1-8 0,6 3 0 0,-3 0 0 15,-4 0 10-15,1 5-10 0,0-3 8 0,3 1-8 16,-3 2 0-16,-3 0 8 0,0-2-8 0,0 2 0 15,3 1 8-15,-3-4-8 0,-3 3 0 0,-3 1 8 16,3-1-8-16,-3-3 12 16,0 4-12-16,0-4 12 0,-3 3-12 0,0 1 12 15,0-1-12-15,0 0 12 0,-6 0-3 0,4 1 0 16,2-4 0-16,-3 3 0 0,0-5 3 0,-3 6 0 16,3-7 0-16,0-1 0 0,0 2-3 0,0-3 0 15,0-5 0-15,0 5 0 0,9-5 3 0,-6 0 1 16,-3-5 0-16,0 5 0 0,3-3 1 0,4 1 0 15,-1-1 0-15,-3-2 0 0,0 2-14 0,6 3 0 0,3-5 8 0,-3 5-8 16,3-5 0-16,3 2-8 0,2-2 8 16,1-1-13-16,3 6 13 0,0 0-12 15,0 0 12-15,3 0-12 0,3 6 12 0,-3-1 0 0,0-2-10 16,0 2 10-16,2 0 0 0,1-2 0 0,-3 2-9 0,-3 0 9 16,0-2 0-16,6 2 0 0,0 1 0 0,-3-4 0 15,-7 4 0-15,4-6 0 0,6 2 8 0,0 1-8 31,-6-3-32-31,0 0-8 0,3 0-3 0,0-3-895 0</inkml:trace>
  <inkml:trace contextRef="#ctx0" brushRef="#br0" timeOffset="39965.2814">17956 15931 1353 0,'0'0'29'0,"0"0"7"0,0 0 0 0,0 0 4 0,0 0-32 0,0 0-8 0,0 0 0 0,-2-8 0 16,2 8 49-16,0 0 9 0,0-3 2 0,-3-2 0 15,0-1-15-15,3 6-2 0,3-5-1 0,-3 5 0 16,0-5 9-16,3 0 1 0,-1 2 1 0,1-2 0 0,3-1-14 0,-3 1-3 15,3 0-1-15,0-1 0 0,3 1-18 0,-3-3-3 16,3 8-1-16,3-5 0 0,-3-3-13 0,3 8 0 16,-3-3 8-16,3 1-8 0,3-1 0 0,-1 3 0 15,1 0 0-15,0 3 0 0,-3-3 0 0,0 2 0 16,0 1 8-16,-3-3-8 0,3 5 0 0,-3 1 0 16,0-4 0-16,-3 3 0 0,0 1 9 0,-6-6-1 15,3 8 0-15,-1-3 0 0,-2 3 0 0,0-3-8 16,0 3 12-16,-2 0-4 0,-4-3 1 0,0 6 0 15,0 0 0-15,0-1 0 0,-3-2-9 0,0 3 0 16,0-3 0-16,3 2 8 0,-3-2-8 0,3-3 0 0,0 3 0 16,3-2 0-16,3-6 0 0,0 0 0 15,-3 2 0-15,3-2 0 0,0 8-12 0,3-2 3 16,0 1 0-16,3-1 0 0,0 2 9 0,3-3-13 0,0 6 5 0,3-3 8 16,0-1-19-16,3 4 4 0,-4 0 1 0,1-1 0 15,3 3-8-15,-3-2-2 0,3 2 0 0,0-2 0 16,-3 2 10-16,0-2 2 0,0 2 0 0,-3 0 0 15,-3 0 12-15,2 1 0 0,-5-1 0 0,3 0 0 16,-3 0 0-16,-3 0 13 0,0-2-2 0,-3 2-1 16,0 1 24-16,-3-7 5 0,1 7 1 0,-4-1 0 15,0-3 4-15,-3 1 0 0,0-3 1 0,0 0 0 16,-3 0-9-16,0 2-1 0,3-7-1 0,0 2 0 16,0 1-23-16,4-4-11 0,-1-2 10 0,3 6-10 15,0-6-36 1,0 0-14-16,0 0-2 0,6 0-976 0</inkml:trace>
  <inkml:trace contextRef="#ctx0" brushRef="#br0" timeOffset="40887.4396">19236 15983 787 0,'0'0'22'0,"6"-5"6"0,-3 0-28 0,3-3 0 0,-6 3 0 0,6-6 0 16,0 8 110-16,-3-7 17 0,0 7 3 0,0-2 1 15,-3 5-25-15,3-5-5 0,-3 5-1 0,3-6 0 16,-3 6-32-16,0 0-8 0,0 0 0 0,0 0-1 16,0 0-11-16,0 0-1 0,0 0-1 0,0 0 0 15,0 0-3-15,0 0-1 0,0 0 0 0,-3 6 0 16,3 2-21-16,-3 2-4 0,-3-2-1 0,3 5 0 15,0-2-8-15,3-1-8 0,-6 1 12 0,6 0-12 16,-3-1 8-16,3 1-8 0,0-3 0 0,0 5 0 16,0-5 0-16,0 0 0 0,3 0 0 0,3 0 0 15,-3-3 0-15,0 0 0 0,-3-5 0 0,9 6 0 16,-3-1 0-16,3 0 0 0,-3-5 0 0,3 5 0 16,3-2 0-16,-3 0 8 0,3-1-8 0,-3-2 10 0,2 0-10 15,-2 0 0-15,3 0 0 0,0 0 8 0,3 0-8 0,-3 0 0 16,0-2 0-16,-3-1 0 0,3 0-12 0,0-2-5 15,-3 5-1-15,-1-5 0 16,1 2-50-16,0-2-11 0,0 0-1 0,0 2-512 16,0-2-101-16</inkml:trace>
  <inkml:trace contextRef="#ctx0" brushRef="#br0" timeOffset="41099.0908">19558 15764 1450 0,'0'0'32'0,"0"10"6"0,-6 1 2 0,3 2 1 16,-3 1-33-16,0 7-8 0,3-3 0 0,-3 3 0 0,-3 1 69 0,3 1 12 16,0 4 3-16,-3-3 0 0,3 2-20 0,0-2-3 15,-2 5-1-15,2-3 0 0,0 4-26 0,0-1-6 16,0-3 0-16,3 3-1 0,0-5-27 0,0-5 0 16,0 4 0-16,3-7 0 15,0 0-56-15,0-3-4 0,0-2-1 0,3 0-511 16,0-4-101-16</inkml:trace>
  <inkml:trace contextRef="#ctx0" brushRef="#br0" timeOffset="41739.7911">20370 15872 1605 0,'0'0'35'0,"0"0"7"0,0 0 2 0,0 0 2 0,0 0-37 0,-5 8-9 15,-1 0 0-15,3 0 0 0,-3 0 44 0,0-3 8 16,0 6 0-16,3-3 1 0,-3 0-33 0,0 5-6 16,0-5-2-16,3 3 0 0,0-1-1 0,3 1-1 0,-3-3 0 0,6 0 0 15,0 0-10-15,-3 0 12 0,3 2-12 0,0-2 12 16,3 0-12-16,0 0 0 0,0-3 0 0,3 3 8 16,0-3-8-16,-3 1 0 0,2 2 0 0,1-6 0 15,3 1 0-15,0 2 0 16,-3 1 0-16,0-4 0 0,3 3 0 0,-3-2 0 0,-3 2 0 0,3-5 0 15,-9 0 10-15,9 8 0 0,-3-2 0 0,-6-6 0 16,3 8 32-16,0-3 6 0,-6 5 2 0,0-2 0 16,3 3 15-16,-6 0 3 0,0-3 1 0,-3 2 0 15,-3-2-23-15,3 3-5 0,0-3-1 0,0 5 0 16,-3-8-18-16,3 3-4 0,3 3-1 0,-3-3 0 16,0-3-17-16,4 0 0 0,-4-2 0 0,3 2 0 15,0-5-15-15,3 0-9 0,-6 0-3 16,9 0 0-16,-3-5-100 0,-3 2-20 0,3-5-4 15,-3 0-493-15,3-8-98 0</inkml:trace>
  <inkml:trace contextRef="#ctx0" brushRef="#br0" timeOffset="41917.0779">20329 15806 1753 0,'0'0'38'0,"0"0"8"0,9-5 2 0,-3 0 2 0,0-3-40 0,3 2-10 15,2 1 0-15,1 0 0 0,0 0 80 0,0-1 15 16,3-2 2-16,0 8 1 0,0-2-46 0,3 2-10 15,0-3-2-15,-1 3 0 0,1-3-32 0,3-2-8 16,-3 5 0-16,3-3 0 16,3-2-27-16,-4 0-7 0,4 2-2 0,0-2-608 15,6 2-123-15</inkml:trace>
  <inkml:trace contextRef="#ctx0" brushRef="#br0" timeOffset="42699.2831">21615 15700 1155 0,'0'0'25'0,"0"0"6"0,0 0 1 0,0 0 0 0,-3-5-32 0,3 5 0 15,0 0 0-15,-3-5 0 0,3 5 81 0,0 0 10 16,0 0 1-16,-6-3 1 0,-3 3-9 0,9 0-1 16,0 0-1-16,-3 5 0 0,-3 3-42 0,3 0-9 15,-3 3-2-15,3 2 0 0,0 0 10 0,-3 6 1 0,0-3 1 0,0 5 0 16,0 0-9-16,3 0-1 0,-3 3-1 0,0 0 0 15,0 0-3-15,0 2-1 0,0 1 0 0,-2-1 0 16,5 1-2-16,-3 4 0 0,3-2 0 0,-3 0 0 16,3 1-9-16,3-1-3 0,3 0 0 0,0 0 0 15,3-5-12-15,0 0 0 0,2-3 0 0,1-3 0 0,3 1 0 16,0-3 0-16,3-3 0 0,-3-3 0 0,3 1-9 0,0-3 9 16,3-5 0-16,0-1-9 15,-1-2 9-15,4-5 0 0,0 0 0 0,-3-1 0 0,0-4 8 0,0-1 1 16,-1-2 0-16,-5 2 0 0,0-2 1 0,-6 0 0 15,6-3 0-15,-3 3 0 0,-6 2 6 0,-3-2 0 16,-6 5 1-16,3-5 0 0,-3 5 8 0,-3-3 2 0,-3 6 0 0,-3-3 0 16,-2 8 4-16,-1-3 1 0,3 6 0 0,-3-3 0 15,0 5-32-15,0-2-10 0,6 8 0 0,-5-3-782 16,-1 5-156-16</inkml:trace>
  <inkml:trace contextRef="#ctx0" brushRef="#br0" timeOffset="44477.3353">11718 13084 1126 0,'0'-8'24'0,"0"2"6"0,-3-2 1 0,3 1 1 0,0-1-32 0,0 0 0 0,-3-3 0 0,6 3 0 16,-3 0 55-16,-3 0 4 0,0 0 1 0,0 0 0 16,3 6 16-16,0-4 3 0,0 6 1 0,0 0 0 15,-3 0 43-15,3 0 9 0,6 6 1 0,3 7 1 16,-3 0-117-16,5 3-17 0,-2 5-16 0,6 0 4 15,0 6 22-15,0-1 5 0,0 6 1 0,0-3 0 16,0 3-16-16,-3-3 0 0,-3 3 8 0,2-3-8 16,1 3 0-16,-3-1 8 0,0-1-8 0,-3-1 0 0,0 0 9 15,3-3-9-15,-3-5 8 0,0 3-8 0,-3-5 0 0,3 2 0 16,0-3 0-16,-3-2 0 0,0-3 0 0,0-2 0 16,0-3-9-16,0 0 9 15,3-5-121-15,-6-3-18 0,0 0-3 0,0-3-406 16,3-2-80-16</inkml:trace>
  <inkml:trace contextRef="#ctx0" brushRef="#br0" timeOffset="44820.7173">11679 13057 1677 0,'-18'-10'36'0,"12"4"8"0,3 1 2 0,-3-3 2 0,0-2-38 0,0-1-10 0,3-2 0 0,3-1 0 16,-3 1 19-16,3 0 1 15,0-3 1-15,3 6 0 0,0-6-7 0,6 2-2 0,-3 4 0 0,6-3 0 16,-3 2-12-16,3 3 0 0,3-2 8 0,3 2-8 16,-1 2 8-16,4 1-8 0,0 0 11 0,-3 2-11 15,3 3 10-15,0 0-10 0,0 0 8 0,-1 3-8 16,-2-1 8-16,3 4-8 0,-3-1 8 0,-3 3-8 16,3 0 8-16,-6 0-8 0,2 2 8 0,-2-2-8 15,0 6 15-15,-6-1-3 0,3 0 0 0,-3 3 0 16,-3 0 7-16,-3 0 1 0,3 2 0 0,-3 1 0 15,-3 2-1-15,0 0 0 0,-3 0 0 0,0-2 0 16,0 2-7-16,-3 0 0 0,3-2-1 0,-3-1 0 0,0 1-11 0,1-4 0 16,-1 1 0-16,0-2 8 15,0-4-41-15,3 1-9 0,-3-3-2 0,0 0-551 16,3-3-110-16</inkml:trace>
  <inkml:trace contextRef="#ctx0" brushRef="#br0" timeOffset="45158.1109">12149 12568 1404 0,'0'0'31'0,"0"0"6"0,-3-3 2 0,-3 0 0 0,0-2-31 0,3 5-8 16,-3 0 0-16,0 3 0 0,3-1 59 0,-2 6 10 15,-1 0 3-15,0 3 0 0,-3-3-20 0,0 8-4 16,0 0-1-16,3 2 0 0,0 6-17 0,0 2-3 16,3 1-1-16,0-1 0 0,0 6-5 0,0-3-1 15,0 3 0-15,3 5 0 0,0-3 0 0,3 3 0 16,0 3 0-16,3-3 0 0,0 0-9 0,3 0-3 16,0-2 0-16,0-4 0 0,3 1 0 0,3-5 0 15,-1-4 0-15,1 1 0 0,-3-3-8 0,6-2-14 0,-3-1 3 16,3-2 1-16,0-3-4 0,0-2-1 0,-1 0 0 0,1-3 0 31,0 0-13-31,0-3-2 0,-3-3-1 0,3 1 0 16,-3-6-5-16,-1 3-2 0,1-2 0 0,-3-1-510 0,3-2-101 0</inkml:trace>
  <inkml:trace contextRef="#ctx0" brushRef="#br0" timeOffset="45459.5372">12191 12811 1832 0,'3'-3'40'0,"-3"3"9"0,-6-2 2 0,6 2 0 0,0 0-41 0,0 0-10 16,0 0 0-16,0 0 0 0,3 8 0 0,3 2 0 15,6-2 0-15,-3 3 8 0,3 2-8 0,2 0 0 16,4 6 0-16,0-3 0 0,3 2 0 0,0 1 8 15,-3-1-8-15,3 3 8 0,-4-2-8 0,1 2 8 0,0 0-8 0,0-2 8 16,0-1-8-16,-3 1 0 0,3-3 0 0,-4 2 8 16,1-4-8-16,-3-4 0 0,6 3 0 0,-6-5 8 15,3 3-8-15,-3-6 0 0,0 0 0 0,0 1 0 16,-3-4-24-16,-1-2-1 0,4-2 0 0,-3-1-516 16,-3-2-103-16</inkml:trace>
  <inkml:trace contextRef="#ctx0" brushRef="#br0" timeOffset="45672.2143">12560 12753 1179 0,'-9'3'33'0,"9"-3"8"0,-6 2-33 0,0 4-8 0,0-4 0 0,0 6 0 16,-3 0 75-16,0 3 13 0,0 2 2 0,1 0 1 15,-1 6-21-15,-3-1-4 0,3 1-1 0,0 2 0 16,0 3-11-16,0 2-2 0,0 3-1 0,0 3 0 15,3 0-10-15,-3-1-1 0,0-1-1 0,3 1 0 16,3 1-25-16,-3-6-5 0,0 4-1 0,3-7 0 16,3-1-32-16,-3-1-8 0,3-3 0 0,0-2-1 15,3-3-53-15,0 1-10 0,0-6-3 0,3-3-661 16</inkml:trace>
  <inkml:trace contextRef="#ctx0" brushRef="#br0" timeOffset="45954.4588">12486 12417 1496 0,'0'0'42'0,"0"0"10"0,0 0-41 0,6 0-11 15,-1 3 0-15,7-1 0 0,0 3 28 0,6 1 4 16,0 4 1-16,6 4 0 0,3-1-14 0,-1 5-3 15,4 1-1-15,0 2 0 0,3 0 5 0,-4 3 0 16,1 2 1-16,-3 4 0 0,0-4 13 0,0 3 2 16,-7 0 1-16,1 3 0 0,-3 0 14 0,0 2 2 15,0 1 1-15,-6 2 0 0,0 5-18 0,0 0-4 16,-7 3-1-16,1-2 0 0,-3 2 2 0,0 2 1 0,-3-2 0 0,3 0 0 16,-3 0-34-16,0 0 0 0,-3 0 0 0</inkml:trace>
  <inkml:trace contextRef="#ctx0" brushRef="#br0" timeOffset="49320.453">13670 12510 705 0,'0'0'15'0,"0"0"3"0,0-6 1 0,0-2 2 0,0 0-21 0,0 0 0 15,0 0 0-15,0 1 0 0,3-1 70 0,-3-3 10 16,0 3 1-16,3 0 1 0,-3-2-3 0,3 2-1 0,0 0 0 0,-3 0 0 16,0 0-19-16,3 3-4 0,0-3-1 0,-3 2 0 15,3 1-9-15,-3 5-1 0,0 0-1 0,0 0 0 16,0 0 4-16,0 0 1 0,0 0 0 0,0 0 0 16,6 3-4-16,0 5 0 0,0-3 0 0,-3 8 0 15,3 0-16-15,-3 1-4 0,0-1-1 0,3 0 0 16,-6 3-11-16,3 0-3 0,0-3 0 0,0 3 0 15,-3 0 1-15,3 0 0 0,-3 2 0 0,3-5 0 16,-3 3-10-16,3 0 8 0,-3-3-8 0,0 1 8 16,3-4-8-16,-3 1 0 0,0-1 0 0,0-4 0 15,3 2-32 1,-3-8-1-16,0 5-1 0,0-5 0 16,0 0-77-16,0 0-15 0,0 0-3 0</inkml:trace>
  <inkml:trace contextRef="#ctx0" brushRef="#br0" timeOffset="49601.7867">13658 12838 1263 0,'0'0'28'0,"0"0"5"0,0 0 2 0,0 0 1 0,0 0-36 16,0 0 0-16,0-6 0 0,3 4 0 0,0-4 61 0,3-2 6 15,-3 3 1-15,6 0 0 0,0 0-14 0,0-1-2 16,0 1-1-16,3-3 0 0,0 3-7 0,0-3 0 16,0 0-1-16,-1 0 0 0,4 3-17 0,0-3-3 0,0 2-1 0,-3-2 0 15,3 3-14-15,0 0-8 16,0 0 8-16,-3-1-8 0,-4 1 0 0,4-3 0 16,-3 3 0-16,0 2 0 0,0-2-10 0,0 0-6 0,-3 2-2 0,3-2 0 31,-3-1-46-31,0 4-10 0,0-1-2 0</inkml:trace>
  <inkml:trace contextRef="#ctx0" brushRef="#br0" timeOffset="50063.727">13840 12848 1404 0,'0'0'31'0,"0"0"6"0,0 0 2 0,-3 5 0 0,3 3-31 16,0 0-8-16,0-2 0 0,0 2 0 16,0 0 36-16,0 2 7 0,0-2 1 0,0 3 0 0,0-1 3 0,0 1 1 15,0-3 0-15,0 2 0 0,3 4-1 0,-3-1 0 16,0 0 0-16,3 3 0 0,0 2-16 0,0-2-3 15,0 3-1-15,0 2 0 0,3-3-9 0,0 1-2 16,0 0 0-16,0-1 0 0,0-5-5 0,2 3-2 16,1-5 0-16,-3 2 0 15,3-5-9-15,0 0 8 0,0-3-8 0,-3 0 8 16,3-2 3-16,-3 0 0 0,3-3 0 0,0-3 0 0,-3-2 12 16,0-1 2-16,0 1 1 0,3-3 0 0,-6 0 0 15,3-2 0-15,-3-4 0 0,0 4 0 16,-3-3-8-16,0 2-2 0,0-2 0 0,-3 2 0 0,-3 1 0 0,0-1-1 15,0 3 0-15,-3 0 0 0,0 0-3 0,0 3-1 16,0 2 0-16,0 1 0 0,-3-1-3 0,3 3-8 16,0 3 12-16,0-1-4 0,-3 4-8 0,3-1 0 15,4 0 0-15,-4 1 0 16,3-1-43-16,3 3-1 0,-3-3 0 0,6-5-669 16,0 0-135-16</inkml:trace>
  <inkml:trace contextRef="#ctx0" brushRef="#br0" timeOffset="50721.9968">14673 12795 1452 0,'0'0'41'0,"0"0"9"15,0 0-40-15,0 0-10 0,0 0 0 0,0 0 0 16,0 0 48-16,0 0 8 0,0 0 2 0,0 0 0 16,0 0-35-16,3 8-7 0,0-3-2 0,0 1 0 15,3-1-3-15,-3 0-1 0,3 1 0 0,0-4 0 0,0 4-10 16,3-6 12-16,-3 2-12 0,3 1 12 0,0-3-12 0,0 0 0 16,0 0-12-16,3 0 12 15,-4-3-49-15,4 1-3 0,-3-1 0 0,3 0-419 16,0 1-84-16</inkml:trace>
  <inkml:trace contextRef="#ctx0" brushRef="#br0" timeOffset="50953.6043">15703 12705 537 0,'12'0'15'0,"-6"-2"4"0,3 2-19 0,0-3 0 0,3 0 0 0,0-2-227 16</inkml:trace>
  <inkml:trace contextRef="#ctx0" brushRef="#br0" timeOffset="51207.9671">17147 12867 723 0,'21'10'16'0,"-6"-4"3"0,-1-4 1 0,1 1 0 0,-3 0-20 0,0 2 0 0,0-3 0 0,0 4-210 16,3-1-46-16</inkml:trace>
  <inkml:trace contextRef="#ctx0" brushRef="#br0" timeOffset="51317.3889">17867 13044 788 0,'0'0'17'0,"12"3"4"0,3-3 1 0,3 0 0 0,0 2-22 0,3 1 0 0,-4-3 0 0,1 0-346 16</inkml:trace>
  <inkml:trace contextRef="#ctx0" brushRef="#br0" timeOffset="51598.6422">18796 13055 975 0,'9'0'21'0,"6"-3"5"0,3 3 1 0,2-3 1 0,1 1-28 0,0 2 0 16,0-6 0-16,3 4 0 0,0-1 9 0,-1 0-9 15,1 1 10-15,3-1-10 0,3 3-10 0,-1-3-8 16,1 3-2-16,3 0 0 15,0 0-12-15,-1 3-2 0,1-3-1 0,-3 3 0 0,-3-1 20 0,-3-2 4 16,-1 3 1-16,-2 0 0 0,3-1 10 0,0 1 0 16,-3 0 10-16,2-3-10 0,1 2 24 0,3 1 0 0,0 0-1 15,3-3 0-15,-4 2-11 0,7-2-1 0,-3 0-1 0,3-2 0 16,-4 2-10-16,1-3 0 0,-6 3 0 0,3-3 8 31,0 1-30-31,-1 2-6 0,1-3-2 0,3 0-220 0,0 1-44 0</inkml:trace>
  <inkml:trace contextRef="#ctx0" brushRef="#br0" timeOffset="51676.7668">20385 13044 622 0,'9'3'13'0,"6"-3"3"0,6 0 1 0,3-3 2 0,0 0-19 0,2 1 0 0,1-1 0 0,3 0-181 15,0 1-40-15</inkml:trace>
  <inkml:trace contextRef="#ctx0" brushRef="#br0" timeOffset="52015.1024">21499 13031 974 0,'14'5'28'0,"-14"-5"5"0,12 5-33 0,3 1 0 16,0-4 0-16,0 1 0 16,0 2 53-16,0 0 4 0,3-2 1 0,2 0 0 15,-2-1-36-15,3-2-7 0,0 0-2 0,3 0 0 0,-3 0-13 0,0 0 0 16,-7 3 0-16,4-6-10 0,6 3 10 0,-3 0 9 15,-3 0-1-15,0 0-8 0,-1-2 0 0,4 2 0 16,-6-3-15-16,3 3 5 0,0-3 10 0,0 3 0 16,0-2 0-16,-3-1 0 15,-4 3 0-15,4-2 0 0,3 2 0 0,-3-3 0 0,0 0 0 16,3 1 0-16,3-1 0 0,-4 3 8 0,4-5 11 0,-6 5 2 16,0-6 1-16,3 6 0 0,0-5 1 0,0 2 0 15,0 1 0-15,-4-1 0 0,1 1-5 0,0-1-1 16,-6 0 0-16,-9 3 0 0,0 0-9 0,21 0-8 15,-3 0 9-15,-6 0-9 0,0 0 0 0,0 0-15 16,-1 0 2-16,1 0-608 16</inkml:trace>
  <inkml:trace contextRef="#ctx0" brushRef="#br0" timeOffset="53576.1373">15858 14899 1130 0,'0'0'32'0,"0"0"8"0,0 0-32 0,0 0-8 0,0 0 0 0,0 0 0 16,0 0 45-16,0 0 8 0,0 0 2 0,0 0 0 16,0 0 6-16,0 0 2 0,0 0 0 0,0-6 0 15,0 1-23-15,0-3-5 0,3 0-1 0,-3 0 0 16,3-2-3-16,-3-1-1 0,0-2 0 0,0 0 0 0,0-3-8 16,0-3-2-16,0 1 0 0,3-1 0 15,-3-5 4-15,0 1 0 0,3-6 0 0,-3-3 0 16,3-3 5-16,0-4 2 0,-6-4 0 0,3-2 0 0,3-2 1 0,-3 2 0 15,-3 2 0-15,0-2 0 0,0-2-16 0,0-3-2 32,-3-1-1-32,0-2 0 0,-3 3-4 0,3 5-1 0,0 0 0 0,0 3 0 15,0 2-8-15,0-2 0 0,0-3 0 0,0 2 0 16,3-2 0-16,0 1 0 0,1-1 0 0,2 2 0 16,0 1 0-16,2 2 0 0,-2 3 0 0,0 0 0 15,3 3 0-15,-3-1 0 0,3 6 0 0,0 0 0 16,0 0 0-16,0 5 0 0,0-2 0 0,0-1 0 15,0 6 0-15,3-3 0 0,-3 3 0 0,0 3 0 16,0-4 0-16,0 7 0 0,-3-1-9 0,3 2 9 16,0 1 0-16,0 0 0 0,-3 2-8 0,3 1 8 15,0-1 0-15,-3 3 0 0,0-2 0 0,0 4 0 16,0-2 0-16,0 3 0 0,3 0 8 0,-3 5-8 16,0 0 12-16,0 0-1 0,0 0 0 0,0-5 0 0,0 5 5 15,0 0 0-15,0 0 1 0,0 0 0 0,0 0-6 0,0 0-2 16,0 0 0-16,0 0 0 0,0 0-9 0,-6 2 0 15,-3 4 0-15,6-4 8 16,3-2-19-16,-3 5-4 0,-3 1-1 0,3-1 0 16,3-5-12-16,-3 5-4 0,3-5 0 0,-3 6 0 15,3-6-4-15,0 0-2 0,0 0 0 0,0 0 0 16,0 0-6-16,0-8 0 0,0 0-1 0,0 0 0 0,3-3 18 0,0 1 4 16,-3-4 1-16,3 1 0 0,0 0 22 0,-3-3 0 15,3 3-9-15,0 0 9 0,-3-1 0 0,3 1 0 16,-3 0 0-16,3 0 0 0,-3 0 0 0,3 2 0 0,-3-2 0 15,0-3 0-15,0 0 0 0,0 0 0 0,-3 3 11 16,0-3-11-16,0 0 23 0,0 0-3 0,-3 0 0 0,3 3 0 16,-3 3 12-16,3-1 3 0,-6 0 0 0,6 6 0 15,-3 0-8-15,1 2-2 0,2 0 0 0,3 3 0 16,-9 0-11-16,6 6-2 0,-3-1-1 0,3 6 0 16,-3-1-11-16,3 3-9 0,0 3 9 0,3 0-13 15,-3 3 4-15,3-1 1 0,3 1 0 0,0-1 0 16,3 1 8-16,0-3 0 0,0 0-9 0,3-3 9 15,-1 0 0-15,1 0-11 0,-3-2 11 0,6-3-8 16,-3 0 8-16,3-3-8 0,0-2 8 0,-3-1-8 16,3-2 8-16,-3-2 0 0,3-1 0 0,-3-2 0 15,-3-3 18-15,0 0-1 0,2 0 0 0,-2-5 0 16,0 2 0-16,0-2 0 0,-3-3 0 0,0 3 0 16,0-3-5-16,-3 0 0 0,-3 0-1 0,0 0 0 0,0 0-2 15,-3 1 0-15,0-1 0 0,0 2 0 0,1 4 1 16,-4-1 0-16,3 3 0 0,-6 3 0 0,0 0-1 0,0 5 0 15,3 0 0-15,-3 5 0 0,3 0-9 0,0 6 0 16,3 2 0-16,-3 0 0 0,3 3-11 0,3 0 3 16,0 3 0-16,0-4 0 0,0 1 8 0,3 0-8 15,3 0 8-15,0-3-8 0,0 1 8 0,0-1 0 16,3-3 0-16,-3 1 0 0,3-3 0 0,0 0-8 16,3-3 8-16,0 0-8 15,0 1-16-15,3-1-2 0,-3-2-1 0</inkml:trace>
  <inkml:trace contextRef="#ctx0" brushRef="#br0" timeOffset="54791.5114">17147 15153 1303 0,'0'0'28'0,"0"0"7"0,0 0 1 0,0 0 0 0,0 0-28 0,0 0-8 16,0 0 0-16,0 0 0 0,0 0 47 0,-3-3 8 15,0-5 1-15,0 0 1 0,-3-2 12 0,0-6 3 0,9-3 0 0,-3-2 0 16,-3-3-3-16,3-5 0 0,3-3 0 0,3 1 0 15,-3-9-3-15,3 3-1 0,-6 0 0 0,3-5 0 16,6-1-25-16,-6-7-6 0,0-3-1 0,0-3 0 16,0-7-11-16,3-1-2 0,-6-2-1 0,0 3 0 15,-3 2-10-15,0-3-1 0,6 6-8 0,-3-5 12 16,-6-3-12-16,6 2 0 0,3 3 0 0,0 3 0 16,0 8 0-16,0-1 0 0,0 4 0 0,3-3 0 15,2 2 0-15,1 0 0 0,-6 3 0 0,3 0 0 16,6 3 0-16,-3 2 0 0,-6 3 0 0,0 3 0 15,3 2 0-15,-3-2 0 0,0 2-8 0,0 0 8 16,-9 1-16-16,6 1 3 0,6-1 1 0,-6 2 0 16,-3 2 12-16,0 3 0 0,6 3 0 0,-6 0 0 15,-3 2 0-15,0 4 0 0,6 1 0 0,3 1 0 16,3 0 0-16,-3 0 0 0,-6 5 0 0,3 0-9 16,3 0 9-16,-3 3 0 0,-3-1 0 0,-3 1 0 0,3 0 0 15,3 5 0-15,0 0 0 0,-3-3 0 0,-3 0 0 0,6 3 9 16,0 0-9-16,0 0 0 0,0 0 12 0,0 0-12 15,0 0 12-15,0 0-12 0,0 0 0 0,0 0 0 16,-9 3 0-16,9-3-12 0,0 0 12 0,0 5-11 16,-3 3 11-16,0-2-10 0,3-6 2 0,-3 5 0 15,3-5 0-15,0 5 0 0,-6 0-9 0,6-2-2 16,0-3 0-16,0 0 0 0,0 0-1 0,0 0 0 16,0 0 0-16,0 0 0 0,0 0 5 0,0 0 1 15,0-3 0-15,3-5 0 0,0 1 3 0,0-1 1 16,-9 0 0-16,6 0 0 0,0 0 10 0,0 0 0 0,-3 3 0 15,0-3 0-15,0 2 0 0,0-2 8 0,1 3-8 0,-4 0 0 16,-3 0 10-16,0 2-2 0,9 3-8 16,0-3 12-16,-6 1-4 0,3-1-8 15,0 3 11-15,3 0-11 0,0 0 11 0,-3 3-11 0,-3-1 10 0,6 4-10 16,0 1 0-16,-3 1 0 0,-3 0 0 0,3 3-10 16,6 2 1-16,-3 0 0 0,3 3 0 0,0 0 0 15,6-3 9-15,-6 1-8 0,6-1 8 0,-6-3-8 16,0-2 8-16,3 3-8 0,6-3 8 0,-1-3-8 15,-11-5 8-15,12 3 0 0,-12-3-9 0,18-3 9 16,0-2 0-16,-3 0 0 0,-9-3 0 0,3-3 0 16,3 0 19-16,-3-2-2 0,-3 0 0 0,-6 0 0 15,3-3-4-15,-3 0-1 0,3-3 0 0,-9 1 0 16,0-1-3-16,-3 4-1 0,9-4 0 0,-6 3 0 0,-6 0 0 16,0 3 0-16,0-3 0 0,3 6 0 0,-3-1 1 0,0-2 0 15,-6 2 0-15,4 1 0 0,2 2 0 0,0 2 0 16,-3 1 0-16,0 5 0 0,3 3 7 0,3-1 0 15,3 6 1-15,-3 0 0 0,3 3-17 0,0 2 0 16,6 0-13-16,0 3 5 0,-6 0-12 0,9 0-1 16,3 2-1-16,0-2-676 15,0 3-135-15</inkml:trace>
  <inkml:trace contextRef="#ctx0" brushRef="#br0" timeOffset="56001.4521">18299 15184 1429 0,'0'0'31'0,"0"0"6"0,0 0 2 0,0 0 2 0,0 0-33 16,0 0-8-16,0 0 0 0,0 0 0 0,0 0 28 0,0 0 4 15,0 0 1-15,0 0 0 0,6-2 11 0,0-3 1 16,-3-3 1-16,3 0 0 0,-3 0 1 0,3-3 0 16,-3-2 0-16,2-3 0 0,-2-3-5 0,0-4-1 15,3-4 0-15,-3-2 0 0,3-8 7 0,-3-3 0 16,3-7 1-16,-3-1 0 0,3-5-9 0,-3-2-3 16,0 2 0-16,0-3 0 0,3-5-20 0,-3-2-4 15,3-3-1-15,0-6 0 0,0 6-12 0,3 0 0 16,0 5 8-16,-3 0-8 0,6 0 0 0,0 3 8 15,-4 0-8-15,4 5 0 0,-3 0 8 0,0 3-8 0,3 5 0 16,-6-3 9-16,3 3-9 0,-3 0 8 0,0 0-8 16,0 6 8-16,-6-1-8 0,3 0 0 0,-3 3 0 0,0 0 0 15,-3 0 0-15,3-3 0 0,-3 3 0 16,0-2 0-16,0-1-12 0,-3 3 1 0,0 3 1 16,3 2 0-16,0 5-5 0,0 4-1 0,0-1 0 0,-3 5 0 15,3 3 8-15,0 3 8 0,0 0-13 0,0 2 5 16,-3 3-7-16,6 0-1 0,-3 1 0 0,3 1 0 15,-3 1-9 1,3 0-3-16,0 5 0 0,-3-6 0 0,3-2 20 0,-3 3 8 0,3 0-8 0,0-3 8 16,0 3-10-16,0-1 10 0,0 1-12 0,0 5 12 15,0 0-10-15,0-5 10 0,0-1-8 0,0 6 8 16,-3-2 0-16,3-4 0 0,0 6 0 0,3-5 0 16,-6 3 0-16,3 2 0 0,0 0 0 0,0 0 0 15,0 0 0-15,0 0-8 0,0-6 8 0,0 1 0 16,0 0-19-16,-3-1 2 0,3 1 0 0,0 0 0 15,0 0-11-15,-3-3-3 0,3 2 0 0,0-2 0 16,0 0-1-16,0 0 0 0,0 1 0 0,-3-1 0 0,3 0 15 0,-2 2 2 16,2 1 1-16,0 2 0 15,0 3 6-15,0 0 8 0,0 0-13 0,0 0 5 16,0 0-17-16,0 0-3 0,-3 3-1 0,3-3 0 0,0 0 4 0,0 0 1 16,-3 3 0-16,3 2 0 0,0-5 5 0,-3 5 2 15,3 3 0-15,-3-2 0 0,0 1 3 0,0-1 1 16,3 2 0-16,-6 2 0 0,3-2 21 0,0 5 4 15,-3 1 0-15,3-1 1 0,3 0 14 0,-6 3 2 16,6 0 1-16,-3-3 0 0,3 0 1 0,0 3 0 16,0-3 0-16,3-2 0 0,0 2-31 0,0-5 8 0,-3 3-8 15,3-6 0-15,-3-5 16 0,0 0 1 0,0 0 0 0,0 0 0 16,0 0 19-16,0 0 3 0,9-5 1 0,0-6 0 16,-3 1 4-16,0-1 0 0,0-5 1 0,-1 0 0 15,-2 3-25-15,0 0-6 0,-3 0-1 0,-3-3 0 16,0 2-3-16,0 1-1 0,1 3 0 0,-4-4 0 15,-3 1 5-15,0 5 1 0,0 0 0 0,3 3 0 16,-3 0-3-16,0 2-1 0,0 0 0 0,3 6 0 16,0 0-2-16,0-1 0 15,0 6 0-15,0 3 0 0,3-3-9 0,0 2-9 16,0-2 9-16,0 3-13 0,3-3 13 0,3 2-9 0,0-4 9 0,-3-6-8 16,0 0 8-16,0 0 12 0,9 8-2 0,-9-8-1 15,12 2-25-15,-12-2-4 0,9-2-2 0,3-4 0 16,-6 4 22-16,-6 2 0 0,9-6 0 0,-3 1 8 15,-3 0-17-15,-3 5-4 0,0 0-1 0,0 0-627 16,0 0-126-16</inkml:trace>
  <inkml:trace contextRef="#ctx0" brushRef="#br0" timeOffset="57136.0651">19570 15322 1258 0,'0'0'36'0,"0"0"7"0,0 0-35 0,0 0-8 15,0 0 0-15,0 0 0 0,0 0 48 0,0 0 7 16,9 0 1-16,-9 0 1 0,6-5 20 0,-3-3 4 15,0 0 1-15,3-5 0 0,-3-6-20 0,2 1-4 16,1-4-1-16,0-1 0 0,3-6-13 0,-3-1-2 16,-3-4-1-16,3 0 0 0,-3-6-1 0,3-2-1 15,-3-11 0-15,0-3 0 0,0-5-6 0,0 0-1 16,0-2 0-16,-3-3 0 0,0-6-20 0,3 1-4 16,0-3 0-16,0 5-8 0,0 0 0 0,3 3 0 15,0-3 0-15,3 6 0 0,0-1 0 0,0 6 0 0,0 5 0 16,-1 0 0-16,1 3 0 0,0 0 0 0,0-1 0 0,-3 4 0 15,3-1 0-15,-3 1 0 16,-3 4 0-16,3 4 0 0,-3-1 0 0,0 0 0 16,0 3 0-16,-3 0-12 0,0-3-2 0,0 3 0 0,0 0 0 0,3 0 0 15,-3 3 3-15,0 2 1 0,0 0 0 0,0 6 0 16,3 2 10-16,-3 3 0 0,-3 5 0 0,3 3 0 16,3 2 0-16,-3 3 9 0,-3 3-9 0,3 5 0 15,0 0-9-15,0 0-9 0,-3-5-2 0,3 5 0 16,0 0 4-16,0 0 0 0,-6 0 0 0,6 0 0 15,-6 2 6-15,0 1 2 0,6-3 0 0,-3 5 0 16,-3-2 8-16,6-3 0 0,-6 5 0 0,6-2 0 16,-6 0 0-16,6 2 0 0,0-5 8 0,-3 5-8 15,3-5 8-15,0 3-8 0,0-3 8 0,0 0-8 16,0 0 0-16,0 0 0 0,-6 8 0 0,6-8 0 16,0 0 0-16,0 0 0 0,0 0-10 0,0 0 10 0,0 0-27 15,0 0 2-15,0 0 0 0,0 0 0 16,0 0-31-16,0-6-5 0,0 1-2 0,0-3 0 15,0 0 7-15,-3 0 0 0,0 0 1 0,0 0 0 0,3 0 35 16,-3 1 6-16,0-1 2 0,0 0 0 16,1 2 12-16,-1 1 16 0,-3 0-3 0,0 2-1 0,0 1 13 0,-3 2 3 15,6 0 0-15,-3 2 0 0,3 1 0 16,-6 2 1-16,6 0 0 0,-3 1 0 0,3-1-15 0,0 6-3 0,0-1-1 0,0 1 0 16,3 2-10-16,0-2 0 0,0 2 0 0,0-3 0 15,6 1 0-15,-3-3 0 0,6-3 0 0,-3 3 0 16,0 0 0-16,-6-8 0 0,9 0 0 0,-9 0 0 0,12-3 12 15,0 1 6-15,2-6 2 0,-5 0 0 0,3 0 16 0,-3-5 4 16,-3 5 1-16,0-5 0 0,-3 2-21 16,3-2-4-16,-6 2 0 0,3-2-1 15,-3 2 2-15,0 3 1 0,-6-2 0 0,3 2 0 0,0-3 2 0,-3 3 1 16,0 0 0-16,-3 6 0 0,0-1 7 0,0 0 0 16,1 1 1-16,2 2 0 0,-3 0 8 0,0 5 2 15,3-2 0-15,-3 2 0 0,3 0-39 0,0 3 0 16,3 0 0-16,-3 0 0 0,6-3 0 0,-3 3 0 15,3 0 0-15,3 0 0 16,3 0-136-16,0 3-28 0,0-1-5 0</inkml:trace>
  <inkml:trace contextRef="#ctx0" brushRef="#br0" timeOffset="58200.5593">20493 15446 1388 0,'0'0'39'0,"0"0"9"0,0 0-38 0,-3 6-10 0,0 2 0 0,3-8 0 15,0 0 50-15,0 0 8 0,0 0 2 16,0 0 0-16,0 0 18 0,0 0 4 0,0 0 1 0,-3-8 0 16,3 0-12-16,3-3-3 0,-3-5 0 0,6 0 0 15,-4-7-22-15,4-1-5 0,0-5-1 0,0 0 0 16,0-6 1-16,6-2 0 0,-6 0 0 0,3-5 0 15,3-3-1-15,-3-3-1 0,0-5 0 0,3-5 0 16,-3-3-11-16,0-5-1 0,3 0-1 0,-4-8 0 16,1-3-14-16,0-8-2 0,0 1-1 0,0-4 0 15,3 1-9-15,0 0 0 0,3 5 9 0,-6 2-9 16,3 6 15-16,-3 6-2 0,0 1 0 0,-3 9 0 16,-1 3-13-16,1 2 0 0,0 5 0 0,0 6 0 15,-3 2-10-15,0 3-2 0,0 3 0 0,0 2 0 0,0 0-6 16,0 6-2-16,3-3 0 0,-3 2 0 0,-3 1 20 15,3 2 0-15,0 0 0 0,0 3 0 0,0 0-10 0,0 0 2 16,-3 5 0-16,0 0 0 0,0 8 8 16,0-3-10-16,0 3 10 0,-3 0-10 0,0 6 10 0,3-4 0 15,-3 4 0-15,3 2 0 0,-6 0 0 0,6 0-10 16,0 0 10-16,0 0-13 0,-3 5 13 0,-3 0 0 16,3 3-10-16,3 0 10 0,-3-2 0 0,0 1 0 15,0-1 0-15,3 2 0 0,0-3-15 0,0-5 5 16,0 0 1-16,0 8 0 15,0-8-18-15,0 0-3 0,0 0-1 0,0 0 0 16,0 0 0-16,0 0 0 0,0 0 0 0,0 0 0 31,0 0-58-31,6-5-12 0,3-3-3 0,-3-3 0 0,0 1 35 16,0-1 6-16,0-5 2 0,-3 0 0 0,3 0 35 0,-3-2 7 0,3-1 2 0,-6 1 0 0,6-1 17 16,-3 1 0-16,-3 2 0 0,0 0 0 0,-3 0 0 0,3-2 0 15,-3 2 0-15,0 0 9 0,-6 3-1 0,3 2 0 16,3-2 0-16,0 2 0 0,-3 6 27 0,0-3 5 15,0 0 0-15,0 3 1 0,0-1-22 0,0 6-5 16,6 0-1-16,-6 0 0 0,0 6 3 0,3 2 0 16,-6-3 0-16,4 8 0 0,2 0-16 0,0 1 0 15,0 4 0-15,3 1 0 0,-3 2 0 0,6 0 0 0,3-2 0 16,-3 2 0-16,2-3 0 0,4 1 0 0,0-3-8 16,3-3 8-16,-3-3 0 0,3 1 0 0,0-3-8 0,-3-3 8 15,3-2 0-15,0 0 12 0,0-6-1 0,-3-2-1 16,2-6 25-16,1 0 5 0,-3 1 0 0,0-3 1 15,0-3-10-15,-3 3-3 0,-3-3 0 0,0 0 0 16,0 3-4-16,-9-3 0 16,0 2-1-16,0 1 0 0,-3 0 11 0,0 2 2 15,-3 1 1-15,-2 2 0 0,-1 0-16 0,3 0-3 16,-3 3-1-16,3-1 0 0,0 4-17 0,3-1-9 16,-3 3 1-16,6 3-710 15,0-1-142-15</inkml:trace>
  <inkml:trace contextRef="#ctx0" brushRef="#br0" timeOffset="59258.7578">21600 15264 1839 0,'0'0'40'0,"0"0"9"0,-6-3 2 0,6 3 1 0,0-5-42 0,-3-3-10 0,0 0 0 0,0-3 0 15,3-2 72-15,0-3 13 0,0 0 3 0,3-5 0 16,0 0-23-16,0-5-4 0,3-1-1 0,0-5 0 16,-3-5-13-16,3-2-3 0,3-4-1 0,0-4 0 15,-4-4-15-15,1-1-2 0,-3-7-1 0,3-1 0 16,0-4 3-16,0-5 0 0,0-5 0 0,0 3 0 16,0-3-28-16,0 2-14 0,6-5 2 0,-3 6 0 0,-3 2 12 15,3 0 16-15,3 6-3 0,0 2-1 0,0 3-12 0,-4 5 0 16,4 0 0-16,-6 5 0 0,0 1 0 0,3 2 0 15,-3 2 0-15,0 4 0 0,-3-1 0 0,3 3 0 16,-3 3 0-16,0-1 0 0,3 4-13 0,-6 1-6 16,0 4-1-16,3-1 0 0,-3 1 0 0,0 5 0 15,-3 2 0-15,3 6 0 0,0 0 11 0,0 5 9 16,-3-3-13-16,0 3 5 0,0 6 8 0,3 2 0 16,0 0 0-16,-9 0 0 0,3 2 0 0,6-2-8 15,0 0 8-15,-6 6-12 0,-3-1 12 0,9 0-8 16,0-5 8-16,0 6-8 0,0-1 0 0,0 3 0 0,0-6 0 15,0 1 0-15,6-3 8 0,-6 0 0 0,0 0 0 16,0 0 0-16,6-3-18 0,0 1-2 16,0-3 0-16,-3-1 0 0,0-2 2 0,0 0 0 15,3 0 0-15,-3 0 0 0,-3 1 18 0,6-4 0 16,-6 0 0-16,3 3 0 0,-3-2 0 0,6-1 0 0,-6 1 0 16,3-1 0-16,0 1 0 0,-6-1 0 0,3 0 0 0,0 1 0 15,0-1 0-15,0 1 0 0,-3-1 0 0,-3 0 0 16,6 1 0-16,0 2 0 0,-3 0 0 0,-3 0 0 15,3 3 0-15,0 2-8 0,3-2 8 0,-6 2-10 16,3-2 10-16,3 5 0 0,-3 0 8 0,3 0-8 16,0 0 0-16,-9 5 0 0,0-2-10 0,3 2 10 15,3 3-16-15,-3 3 3 0,0-1 1 0,0 3 0 16,0 3 12-16,3 0 0 0,1 3 0 0,-1 2 0 16,0 3-10-16,3-6 1 0,0 3 0 0,-3-5 0 15,6 0 9-15,3-3 0 0,-4 1 0 0,4-1 0 16,3-8 0-16,-3 3 0 0,3-3 0 0,0-2 0 15,0-3 8-15,-9 0 0 0,9-5 0 0,3-3 0 16,0 0 8-16,-3-5 3 0,-3-1 0 0,0 1 0 16,0-5-11-16,0 4-8 0,0-4 12 0,-6 2-12 0,0 3 16 15,3 0-4-15,-6-3-1 0,-3 2 0 16,-3 4 7-16,3-1 2 0,-3 3 0 0,0 3 0 0,-3 2-20 0,0 1 0 0,-3 2 0 0,15 0 0 16,0 0 10-16,-12 8-2 0,-3 2 0 0,0 1 0 15,4 2-8-15,-1 0-11 0,6 1 3 0,0-1 0 16,3 3 8-16,6 0 0 0,-3-1 0 0,3-1-739 15,3-1-145-15</inkml:trace>
  <inkml:trace contextRef="#ctx0" brushRef="#br0" timeOffset="92181.4907">18784 4122 1346 0,'-15'-8'29'0,"12"6"7"16,-3-4 0-16,0 1 3 0,3 2-31 0,-3-2-8 0,3 0 0 0,0 2 0 0,3 3 21 0,0-5 3 16,0 0 1-16,0 5 0 0,3-6-13 0,0-2-2 15,3 3-1-15,3 2 0 0,-3-2 3 0,3 2 1 16,3 1 0-16,-3 2 0 0,3 0 3 0,0 2 1 15,3 1 0-15,-4 0 0 0,1 2-17 0,0 3 0 16,0 0 8-16,-3 0-8 0,0 2 0 0,0 1 0 16,0 2 0-16,-3 1 0 0,0-1 0 0,0 3 0 15,-3-1 0-15,-3 4 0 0,3 2 0 16,-3-2 0-16,-3 2 8 0,0-3-8 0,0 1 0 0,0 2 8 0,-3 0-8 0,0 3 0 0,0-3 15 16,3 0-4-16,-6-2-1 0,6-1 0 0,-3-2 1 0,0 0 0 15,3-3 0-15,0 1 0 0,0-1-11 0,3 0 8 16,3-2-8-16,0-1 8 0,3 1-8 0,0-3 0 15,0 2 0-15,3 1 0 0,0 0 0 0,0-1 0 16,3-2-9-16,0 5 9 0,0-2 0 0,-1-1-10 16,4 1 10-16,-3 2-8 0,0-2 8 0,3 2 0 15,-3 0-9-15,-3 1 9 0,3-1 0 0,0 3 0 16,-3-3-9-16,0 3 9 0,-1 0 0 0,-2 5 0 16,0-3 0-16,-3 1 0 0,3 2 8 0,-3 0 6 0,0 0 1 15,-3 3 0-15,0-3 22 0,-3 6 5 0,3-1 1 16,-3 1 0-16,3-1 6 0,-3 3 2 0,0-2 0 0,0-3 0 15,3-1-10-15,-3-2-1 0,0 1-1 16,3-1 0-16,-3-3-18 0,3-2-3 0,3 0-1 16,0-3 0-16,-3 1-17 0,3-4 0 0,3 1 0 0,0-3-9 31,3-6-108-31,0 1-22 0,3-6-4 0</inkml:trace>
  <inkml:trace contextRef="#ctx0" brushRef="#br0" timeOffset="93098.9602">19972 3821 1062 0,'0'0'23'0,"0"0"5"0,0 0 0 0,0 0 3 0,0 0-31 16,0 0 0-16,0 0 0 0,3-6 0 0,-3 6 76 15,0-5 10-15,3 0 2 0,-3-1 0 0,0 1-15 0,0 5-2 16,0-5-1-16,0 5 0 0,0-8-13 0,0 8-2 16,-3-3-1-16,3 3 0 0,-3-2-14 0,-3-1-4 15,0 0 0-15,0 3 0 0,-3 3-18 0,3 0-4 16,-3-1-1-16,0 4 0 0,0-1-5 0,-3 0-8 16,3 3 11-16,0 0-11 0,0-3 10 0,0 3-10 15,-2 0 8-15,2 0-8 0,3 0 0 0,-3 0 0 16,3 0-9-16,0 0 9 0,-3 0-8 0,3 0 8 15,3 0 0-15,0 0 0 0,0 0-9 0,3-1 9 16,-3-1 0-16,6 2-9 0,0-3 9 0,0 3-8 16,3-3 8-16,0 1-8 15,3 1 0-15,0 1 0 0,0-2 0 0,0 2 0 16,3-3 8-16,-4 0 0 0,4 1 0 0,0-1 0 0,0 3 0 0,0 0 0 16,3-3 0-16,-3 3 0 0,-3 0 0 0,3-3 0 15,-3 3 8-15,0-3-8 0,-1 3 13 0,-2 0-1 0,0 0-1 16,-3 0 0-16,3 0 11 0,-6-3 2 0,0 3 1 0,-3 3 0 15,0-3 3-15,-3 0 0 0,0 2 0 0,0 1 0 16,1-3-3-16,-4 2 0 0,0-2 0 0,-3 3 0 16,3-6-5-16,0 3 0 0,-3-3-1 0,3 1 0 15,0-1-6-15,0-2-1 0,3-1 0 0,-3 1 0 16,3-3-12-16,0 0 9 0,0-3-9 0,6 3 8 31,0 0-38-31,-2-2-8 0,-4-4-2 0,6-2 0 16,0 1-138-16,0-1-28 0,0-3-6 0,3 0 0 0</inkml:trace>
  <inkml:trace contextRef="#ctx0" brushRef="#br0" timeOffset="93596.41">20097 3791 1172 0,'0'0'33'0,"0"0"7"0,0 0-32 0,0 0-8 0,0 0 0 0,0 0 0 15,0 0 38-15,0 0 6 0,0 0 0 0,6 8 1 16,-3-2 26-16,3 2 5 0,-4-3 0 0,1 3 1 0,-3 0-21 0,6-3-4 16,-3 3 0-16,-3 3-1 15,3-3-12-15,0 2-3 0,0 1 0 0,0-1 0 16,0 1-19-16,0-1-4 0,-3 4-1 0,3-1 0 0,3 0 0 0,-3 0 0 16,0 1 0-16,0-4 0 0,0 1 3 0,3-1 0 15,-3-2 0-15,0 0 0 0,3 0 4 0,0-3 1 16,0 1 0-16,0-1 0 0,0-2-11 0,3-1-1 15,-3-2-8-15,0 0 12 0,3 0 4 0,-4 0 0 16,-5 0 0-16,6-5 0 0,0 2-4 0,3-2-1 16,-6 0 0-16,3-3 0 0,0 3-2 0,-3-6 0 0,3 0 0 15,-3 1 0-15,3-1-9 0,-3-2 8 0,0 0-8 0,0 0 8 16,-3 2-8-16,3-2 0 0,-3 0 0 0,3 2 8 16,-3-2-8-16,3 2 0 0,-3 1 9 0,0-1-9 15,0 3 0-15,0 0 0 0,-3 0 0 0,3 8 0 16,0-5 0-16,0 5 0 0,0 0 0 0,0 0 0 15,0 0 0-15,0 0 0 0,0 0-9 0,0 10 9 16,0 1 0-16,0 0 0 0,0-1 12 0,0 3-4 16,3 3-8-16,0-2 0 0,-3 1 9 0,3 1-9 15,0 0 0-15,0 0 8 0,-3-3-8 0,3 1 0 16,0-4 0-16,0 1 0 0,0-1 0 0,0-2 0 16,3 0-12-16,-3 0-8 0,3-3 0 0,-6-5-1 15,6 3-53-15,-1 0-10 0,-5-3-3 16,6 0-818-16</inkml:trace>
  <inkml:trace contextRef="#ctx0" brushRef="#br0" timeOffset="94211.5465">20481 3712 975 0,'0'0'21'0,"0"0"5"0,0 0 1 0,3 5 1 0,0 3-28 0,-3 0 0 16,3 3 0-16,0-1 0 0,-1 4 66 0,1-1 8 15,0 0 2-15,3 3 0 0,0 0 1 0,0-3 1 16,-3 3 0-16,3-3 0 0,-3 0-17 0,3 1-3 16,-3-1-1-16,0-3 0 0,0 4-17 0,0-6-4 15,0 0-1-15,0 0 0 0,0-3 2 0,-3-5 1 16,0 0 0-16,0 0 0 0,0 0-5 0,0 0-1 0,0 0 0 0,0 0 0 16,0 0 3-16,0 0 0 0,0-5 0 0,3-3 0 15,-3-3-19-15,0 0-3 0,0-2-1 0,0 0 0 16,0-6-12-16,0-2 9 0,0 0-9 0,0 3 8 15,0-6-8-15,0 5 0 0,0 1 0 0,3-1 0 16,0 6 0-16,0 2 0 0,-3 6 0 0,3-3 0 16,-3 8 0-16,0 0-9 0,0 0 9 0,9-2 0 15,0 2-16-15,0 2 4 0,-3 6 1 0,3-5 0 16,-3 5 11-16,-1-3-12 0,1 3 12 0,0 3-12 16,3-4 12-16,-3 1 0 0,0 3 0 0,3-3 0 15,-6 2 0-15,3 1 0 0,0 0 0 0,0-1 0 16,0 1 0-16,0-1 8 0,-3 1-8 0,0 0 11 15,0-1-2-15,0 1 0 0,-3-3 0 0,3 0 0 16,0 0 3-16,0 2 0 0,-3-2 0 0,3-3 0 16,-3-5 0-16,0 0 0 0,3 8 0 0,-3-8 0 15,0 0 2-15,0 0 1 0,0 0 0 0,0 0 0 16,0 0 1-16,0 0 1 0,0 0 0 0,3-5 0 16,0-3-7-16,3-3-2 0,-3 1 0 0,2-1 0 15,-2-2-8-15,0-3 0 0,0 0 0 0,0-2 8 16,0-1-8-16,3 1 0 0,-3-1 0 0,0 3 0 0,0 1 0 15,0 1 0-15,0 1 0 0,0 5 0 0,0-2 0 0,0 2 0 16,0 2 0-16,-3 6 0 0,0 0 0 0,0 0-12 16,0 0 0-16,6 3 1 0,0 2 11 0,0 1-10 15,-3 4 10-15,3-2-10 16,-3 0 10-16,3 5 0 0,-3 0 0 0,0 1 8 0,0-1-8 0,0 0 0 0,0 3 0 0,3-3 8 16,-3 0-28-16,3 1-6 0,-3-4-1 15,3 4-689-15,-1-4-139 0</inkml:trace>
  <inkml:trace contextRef="#ctx0" brushRef="#br0" timeOffset="95123.0159">21332 3556 1490 0,'-3'-8'32'0,"-3"5"8"0,3 1 0 0,3 2 3 0,-6-3-35 0,3-2-8 0,-3 2 0 0,3 1 0 15,-3 2 47-15,-3 0 7 0,0 0 2 0,3 0 0 16,0 0-17-16,-3 2-3 0,4 1-1 0,-1 2 0 16,0 0-12-16,3 3-3 0,-3 3 0 0,3 0 0 15,0-1-6-15,0 6-2 0,3-3 0 0,0-2 0 16,0 2-3-16,0 0-1 0,6 0 0 0,-3 1 0 15,3-4-8-15,0 4 12 0,0-4-12 0,2-7 12 16,-2 5 5-16,3-8 2 0,0 2 0 0,0-4 0 16,3-1 14-16,-6-2 3 0,3 2 1 0,-3-5 0 0,0 0 19 0,0-2 3 15,0-1 1-15,-6 0 0 0,3 1-8 0,-6-1 0 16,3 1-1-16,-3-1 0 0,-3 3-11 0,0 0-1 16,0 3-1-16,3-3 0 0,-3 3-15 0,3-1-3 15,-3 4-1-15,3-1 0 0,3 3-19 0,0 0 0 16,0 0 0-16,-3-5 0 0,3 5 0 0,3-3-9 15,-3-2 9-15,3 0-8 0,3-1 8 0,3-2-12 16,0 0 12-16,-3-2-12 0,0-1 2 0,6-2 0 16,-3-3 0-16,3-2 0 0,0-3-11 0,-1-3-3 15,1-3 0-15,0-4 0 0,0-1 4 0,-3-5 1 0,-3 0 0 16,3 0 0-16,-3-8-1 0,-3 5-1 0,-3 0 0 0,3-2 0 16,0 5-3-16,-6 0 0 0,0 2 0 0,0 4 0 15,3-1 14-15,0 6 10 0,-3-1-13 16,0 6 5-16,3 5 8 0,-3 3 0 0,3 0 0 0,0 5 0 15,0 0 0-15,0 5 0 0,0 3 0 0,3 0-12 32,3 3-3-32,-6 5-1 0,0 0 0 0,3 7 0 0,3 7 16 15,-6-1-11-15,3 5 11 0,-3 3-10 0,0 6 10 0,3-1 0 16,0 3 0-16,-3 5 0 0,3 1 0 16,0 4 0-16,-3-2 0 0,6 6-8 0,-3-1 8 15,0 6 8-15,0-11-8 0,3-1 11 0,-1 1-1 0,4-5 0 16,-3 2 0-16,6-2 0 0,0 0-1 0,0-6 0 15,0-2 0-15,0 0 0 0,0 0-9 0,3-3 10 16,-3-6-10-16,5 1 10 0,-2-5-10 0,0-3 10 16,-6-6-10-16,6 1 10 0,0-3 2 0,-3-6 0 15,-3 1 0-15,-3-3 0 0,6-3 13 0,-12 3 3 16,0-10 1-16,6-1 0 0,-3-2-1 0,0-3-1 0,-6 0 0 16,-6-2 0-16,-6 2-11 0,3-5-3 0,-3 2 0 15,0 1 0-15,-3 2-1 0,0 0 0 0,0 0 0 0,1 5 0 16,-1 1-12-16,3-1 0 0,0 1-9 0,3 4-799 15,-3 1-160-15</inkml:trace>
  <inkml:trace contextRef="#ctx0" brushRef="#br0" timeOffset="96425.6977">22270 3175 1332 0,'0'0'29'0,"0"0"7"0,0 0 0 0,2-3 1 0,-2-2-29 0,0 5-8 0,-2-3 0 0,2-2 0 16,2-3 72-16,-2 3 14 0,0 5 2 0,-2-5 1 15,-4-3-23-15,6 0-5 0,-3 2-1 0,-3-1 0 16,0 1-12-16,3 1-2 0,-3 2-1 0,0-5 0 15,0 6-16-15,0-4-3 0,-3 4-1 0,3-1 0 16,-3 3-5-16,3 0-2 0,6 0 0 0,-6 8 0 16,-3 0-6-16,0 3 0 0,0 4-1 0,3 4 0 15,0-3-3-15,-2 2-8 0,5 6 12 0,0 3-4 0,0-4-8 16,3 4 0-16,0-1 0 0,0 1 8 16,3-3-8-16,0-1 0 0,3 1 0 0,-1-3 0 15,-2-5-9-15,0 0-4 0,6-3-1 0,3 1 0 0,-3-4 22 0,-3-4 5 16,0-1 1-16,3 0 0 0,0-5 14 0,0 0 2 15,-9 0 1-15,6-5 0 0,3-3 7 0,0 0 2 16,0-5 0-16,-6-1 0 0,3-4-23 0,0-1-4 16,-4-7-1-16,7 2 0 0,-6 0-4 0,0 3-8 15,0-3 11-15,0 1-11 0,-3-1 11 0,0 3-11 16,-3 5 10-16,3 0-10 0,3 3 0 0,0 2 0 16,-6 3 0-16,0 5 0 0,3 1 0 0,0 2-12 0,0 0 1 15,0 0 0-15,0 0-5 0,9 10-2 0,-3-2 0 16,3 8 0-16,-3-8 8 0,-3 5 2 0,9-2 0 0,0 0 0 15,-3-1 8-15,0 1 8 0,0-1-8 0,0-2 11 16,3 0-11-16,-4 0 0 0,1-8-12 0,0 3 12 16,0-3 0-16,-3 0 0 0,3-3 0 0,0-5 0 15,-3 0-12-15,3 3 12 0,-3-6-10 0,0 1 10 16,-3-1-28-16,0-2 1 0,3-6 0 0,0 6 0 16,-3-8-9-16,0 0-3 0,0 0 0 15,0 0 0-15,0-3 12 0,-3-3 3 0,-3-2 0 0,0 0 0 0,3-3 1 0,-3-5 1 16,-3 0 0-16,0 0 0 0,0 0 22 0,0 5 0 0,0-5 0 15,-3 8 0-15,6 5 0 0,0 1 0 0,0 7 0 0,-3-3 12 16,3 6-3-16,3 5 0 0,0-5 0 0,0 8 0 16,0-1 3-16,0 6 1 0,0 0 0 0,0 0 0 15,0 0 2-15,3 11 0 0,0 2 0 0,-3 0 0 16,3 3 4-16,3 5 1 0,-3 3 0 0,3 5 0 16,-3 6-3-16,-3-1 0 0,9 3 0 0,-6 0 0 15,3 3 2-15,-3-1 0 0,6-1 0 0,0-1 0 16,0-3-7-16,-1 0-2 0,1 1 0 0,0-9 0 15,0-2-10-15,0 2 0 0,6-4 0 0,-3-1 8 16,-6-5 2-16,3-3 0 0,3-5 0 0,3 0 0 16,-3 0 5-16,-1-6 1 0,-2 1 0 0,-9-3 0 15,0 0 1-15,9-8 1 0,0-3 0 0,-3-2 0 16,0-5-5-16,-3 2-1 0,3-11 0 0,-6-2 0 16,3 3-12-16,-3-3 0 0,0-11 8 0,-3 0-8 0,3-2-8 15,-6-3-5-15,0-3-1 16,0 1 0-16,6 2-3 0,-6-3-1 0,-3 3 0 0,0 6 0 15,3 4 6-15,0 6 2 0,1-3 0 0,5 6 0 16,0 5 10-16,0 2-8 0,-3-2 8 0,0 5-8 16,0 0 8-16,0 11 0 0,6-6 0 0,0 9 0 15,-6-6 0-15,3 8-15 0,0 0 3 0,0 0 0 16,0 13 12-16,3 0 12 0,3 6-3 0,-3 2 0 0,2 5-9 0,-2 3 0 16,3 3 0-16,-3 5 0 0,0-5 14 0,3 8 1 15,3-1 0-15,-6-2 0 0,6 6 5 0,0-4 0 16,3-2 1-16,-3 3 0 0,9-11 3 0,-3 0 0 15,-3 0 0-15,5-5 0 0,-2-3-15 0,0 3-9 16,3-5 12-16,-6-3-12 0,9-6 11 0,-6 3-11 16,0-2 10-16,2 0-10 15,-5-1-43-15,9 1-14 0,-6-1-3 0,0-4-1094 16</inkml:trace>
  <inkml:trace contextRef="#ctx0" brushRef="#br0" timeOffset="100849.0721">20088 5001 1205 0,'0'0'34'0,"0"0"8"0,0 0-34 0,0 0-8 0,0 0 0 0,0 0 0 16,0 0 41-16,0 0 7 0,0 0 0 0,3 13 1 15,0 3 12-15,0 2 3 0,3 6 0 0,0 3 0 16,-1-1-18-16,4 6-3 0,-3 2-1 0,0 1 0 15,3-1-7-15,0 3-2 0,-3-3 0 0,0 1 0 16,0-1-2-16,0-2-1 0,0 2 0 0,-3 1 0 16,3-1-10-16,-6-2-3 0,3-3 0 0,-3-5 0 15,3 0-2-15,-3-1-1 0,0 1 0 0,-3-5 0 16,3-6-6-16,0 0 0 0,-3 0-8 0,3-2 12 16,-3-3-12-16,0-3 0 0,3 1 0 0,0-6 0 15,0 0-44-15,0 0-11 0,-6-6-2 0,3-2-526 16,0 0-105-16</inkml:trace>
  <inkml:trace contextRef="#ctx0" brushRef="#br0" timeOffset="101172.8649">20046 5085 1562 0,'0'-18'34'0,"0"10"7"0,-3 0 2 0,6-3 1 0,-3 3-35 16,0-2-9-16,3-3 0 0,3 2 0 0,0 0 34 0,0-2 5 15,0 3 1-15,6-1 0 0,-3-2 10 0,6 2 2 16,-1 1 1-16,1-1 0 0,3 0-14 0,0 6-3 16,-3 0-1-16,0 2 0 0,3 1-19 0,0-1-3 0,-1 6-1 0,-2 2 0 15,-3-2-12-15,3 4 11 0,0 1-11 0,-3 0 10 16,-3 3-10-16,-3 2 12 0,3 0-12 0,-3 3 12 16,0 0 0-16,-3 3 1 0,-1-3 0 0,-2 2 0 15,0 1 3-15,0-1 0 0,-2-2 0 0,-4 2 0 16,0 1 0-16,0 0 1 0,0-4 0 0,0 1 0 15,0-3-17-15,0-2 8 0,0 0-8 0,3-1 0 16,-3-2 0-16,3 0 0 0,3-8 0 0,0 0 0 31,0 0-54-31,0 0-11 0,0 0-3 0,0 0-565 16,0-10-114-16</inkml:trace>
  <inkml:trace contextRef="#ctx0" brushRef="#br0" timeOffset="101634.1696">20543 5059 1206 0,'0'0'26'0,"0"0"6"0,3 5 0 0,0 0 3 0,0 3-35 0,3-2 0 15,-3 2 0-15,-3-8 0 0,0 0 92 0,0 0 12 16,0 0 3-16,0 0 0 0,0 0-15 0,0 0-2 16,0 0-1-16,0 0 0 0,0 0-21 0,0-8-4 0,0-3 0 0,0-2-1 15,0 0-28-15,0-3-6 0,0 0-1 0,3 3 0 16,0-6-7-16,-3 3-1 0,3 3-1 0,0-3 0 15,-3 6-8-15,6-1-2 0,-3-2 0 0,3 2 0 16,-3 3-9-16,3 0 0 0,0 0 0 0,3 3 0 16,-3 0 0-16,2-1 0 0,1 4 0 0,0-3-11 15,0 5 11-15,0-3-13 0,0 3 5 0,0 0 8 16,-3 0-12-16,3 3 12 0,-3-3-10 0,-3 2 10 16,3 3-10-16,-6-5 10 0,6 6-10 0,-3 2 10 15,0 0 0-15,0 2 0 0,0-2 0 0,0 5 0 16,-3 1 0-16,0-1 0 0,3 5 0 0,0-4-12 15,0 1 12-15,0 1 0 0,-3-2 0 0,3 1 0 16,2 1 0-16,1-2 0 0,0-1 0 0,0-3 0 0,0-2 0 16,0 0 0-16,0-2 0 0,0-1 0 0,0-3-8 0,0-2 8 15,3-2 0-15,-3-3-9 16,0-1 9-16,0-2 11 0,0 0-3 0,-3 0 0 0,0-2 5 16,0-1 1-16,0 3 0 0,-3-5 0 0,3 5-3 0,-6-2-1 15,0 2 0-15,0 0 0 0,0 0-10 0,-3 0 10 16,-3 3-10-16,0-1 10 15,3 1-35-15,-3 0-7 0,3-1-2 0,0-2-650 16,-3-2-129-16</inkml:trace>
  <inkml:trace contextRef="#ctx0" brushRef="#br0" timeOffset="102014.7528">20912 4392 975 0,'3'11'21'0,"-3"-3"5"0,0 2 1 0,3 3 1 0,0 1-28 0,0 4 0 0,0 1 0 0,-3 5 0 16,3 2 44-16,0-2 3 0,-3 5 1 0,3-3 0 15,-3 1 25-15,3-1 6 0,0 1 1 0,-3-1 0 16,0-2-11-16,0-3-1 0,3-2-1 0,-3-3 0 16,3-1-26-16,-3 1-5 0,0-2 0 0,0-7-1 15,3 1-15-15,-3-2-4 0,0-6 0 0,0 0 0 16,0 0 4-16,0 0 0 0,0 0 0 0,6-3 0 15,0 0-2-15,0-2 0 0,3 0 0 0,-3 0 0 16,0-1-18-16,0 1 0 16,2 0 0-16,-2 2 0 0,0 0 0 0,3 3 0 15,0-2 0-15,0 4 0 0,0 1 0 0,-3 0-12 16,3-1 12-16,-3 4-12 0,0-4 12 0,0 4 0 16,-3 1 0-16,3-1-9 0,-6-1 9 0,3 3 8 0,-3-3-8 15,-3 3 11-15,0 3 1 0,0-3 1 0,-3 2 0 0,0 1 0 16,0-1 5-16,-3-2 1 0,3 3 0 0,-3-3 0 15,0 0-9-15,0 0-2 0,3-3 0 0,0 0 0 32,0-2-88-32,0 2-17 0,1-5-4 0</inkml:trace>
  <inkml:trace contextRef="#ctx0" brushRef="#br0" timeOffset="102577.1213">21263 4731 1370 0,'-8'-8'39'0,"8"8"8"0,-3-5-38 0,3-1-9 0,-3 1 0 0,0 0 0 16,3 5 59-16,-3-6 9 0,-3 4 3 0,0-1 0 15,3 0-8-15,-3 6-2 16,3 0 0-16,-3-1 0 0,0 4-34 0,0 2-7 0,3 2-2 0,0 1 0 16,0 2-10-16,0 0-8 0,3 0 12 0,0 3-12 15,0-2 13-15,3-1-4 0,0 0-1 0,0 0 0 16,6-2-8-16,-3-1 0 0,-3 1 0 0,3-6 8 16,3 3-8-16,0-2 8 0,-3-1-8 0,-6-5 8 15,0 0 15-15,9 0 2 0,-4-5 1 0,4 2 0 16,0-2 2-16,-3-3 0 0,0 0 0 0,-3 0 0 15,0 2-10-15,0-4-2 0,0 2 0 0,-3 3 0 16,0-1 10-16,0 6 2 0,0-5 0 0,0 5 0 16,0 0-18-16,0 0-10 0,0 0 12 0,0 0-12 15,0 0 0-15,0 0 0 0,0 0-12 0,0 0 3 16,6 3-16-16,-6-3-3 0,6-3-1 0,-6 3 0 16,0 0-51-16,15-3-11 0,-3-2-1 0,3 0-782 15</inkml:trace>
  <inkml:trace contextRef="#ctx0" brushRef="#br0" timeOffset="102965.8564">21445 4257 1044 0,'0'5'23'0,"0"6"5"0,0 5 0 0,-3 0 1 0,0 2-29 0,3 3 0 0,0 1 0 0,-3-1 0 16,0 3 93-16,0-1 13 0,3-1 2 0,0 1 1 15,0-1-30-15,0 1-7 0,-3-1 0 0,6-4-1 16,3 1-32-16,-3-1-7 0,-3-2 0 0,3-3-1 16,3-5-11-16,0 3-1 0,0-3-1 0,-3-3 0 15,-3-5-6-15,9 0-2 0,-3 0 0 0,-6 0 0 16,0 0-2-16,12-5 0 0,0-1 0 0,-1 1 0 16,1 0-8-16,3 2 8 0,-6 1-8 0,0-1 8 15,0 0-8-15,0 3-14 0,0 0 3 0,0 3 1 16,-3 0 10-16,0 2 0 0,0 0 0 0,0 0 0 15,-3 1 0-15,0-1 0 0,0 3 0 0,-3 0 0 16,0 0 0-16,0 0 8 0,-3 0-8 0,3 2 0 16,-3 1 27-16,-3-1 1 0,0-2 0 0,0 6 0 15,0-6-17-15,0 2-3 0,-3 1-8 0,3-3 12 16,0 0-2-16,0-3-1 0,0 0 0 0,6-5 0 16,0 0-9-16,-3 3 0 0,3-3 0 0,-3 0 0 15,3 0-52-15,-3-6-13 0,6-1-3 0,0-4-790 16</inkml:trace>
  <inkml:trace contextRef="#ctx0" brushRef="#br0" timeOffset="103137.7468">21755 4527 1205 0,'0'0'34'0,"0"8"8"0,0 0-34 0,0 0-8 16,0 0 0-16,0 2 0 0,3-2 96 0,-3 3 18 15,0-1 3-15,3-2 1 0,2 3-48 0,-2 2-10 16,-6-5-1-16,3 3-1 0,3-3-34 0,0-3-6 15,0 0-2-15,-3 3 0 0,0-8-16 0,3 5 0 16,3-5 0-16,-6 3-552 16,3-6-105-16</inkml:trace>
  <inkml:trace contextRef="#ctx0" brushRef="#br0" timeOffset="103425.7437">21859 4040 1609 0,'0'0'35'0,"0"3"7"0,-3-3 2 0,3 0 2 0,0 0-37 0,0 0-9 16,0 0 0-16,0 0 0 0,0 0 61 0,0 0 11 15,0 0 1-15,3 8 1 0,-3 0-26 0,6 0-6 16,-3 2-1-16,-3 1 0 0,0 2-11 0,6 0-2 16,-3 6-1-16,0-1 0 0,0 3-7 0,0 3-2 15,-3 3 0-15,3-3 0 0,-1 2-8 0,1 0-2 16,-3-2 0-16,3-3 0 0,-3 3 2 0,0-3 0 0,3 3 0 15,-3-3 0-15,0-2-10 0,3-1 0 0,0-2 0 0,-3 3 0 16,0-3 0-16,3-3 0 0,0-2 8 0,0 2-8 31,-3-5-40-31,3 0-9 0,0 0-3 0,3-3 0 16,-3-2-110-16,-3-3-22 0,0 0-5 0</inkml:trace>
  <inkml:trace contextRef="#ctx0" brushRef="#br0" timeOffset="103584.4188">22058 4342 1325 0,'3'5'37'0,"-3"-5"9"16,0 5-37-16,0 3-9 0,0 0 0 0,3 3 0 16,-6-3 64-16,3 2 12 0,0 1 1 0,0-3 1 0,0 2-10 0,0 1-3 15,0-3 0-15,0 0 0 0,0 3-45 0,0-1-8 16,3-2-3-16,0-3 0 0,-3 1-9 0,0-6 0 16,0 0 0-16,0 0-539 15,0 0-109-15</inkml:trace>
  <inkml:trace contextRef="#ctx0" brushRef="#br0" timeOffset="103818.7845">22147 3958 1350 0,'0'0'29'0,"0"0"7"0,0 0 0 0,0 0 3 0,0 0-31 0,0 0-8 0,0 0 0 0,6 8 0 15,0 3 55-15,3-1 9 0,-6 1 3 0,0 2 0 16,3 6-8-16,-3-1-2 0,3 3 0 0,0 3 0 15,0-3-29-15,-6 3-7 0,-3 0-1 0,6 2 0 16,3 1-6-16,-3-1-2 0,-6-2 0 0,6 0 0 16,-3 0-12-16,3 0 0 0,-3-6 0 0,-6 1 0 31,3-4-23-31,3-1-7 0,-3-4-2 0,3 1 0 0,-3-1-61 16,3-2-13-16,0-8-2 0,0 0-359 0,0 0-71 0</inkml:trace>
  <inkml:trace contextRef="#ctx0" brushRef="#br0" timeOffset="103984.12">22189 4403 1191 0,'15'-8'26'0,"-9"2"6"0,0 1 0 0,-3-3 2 15,0 0-34-15,3-2 0 0,3 2 0 0,-6-3 0 16,3 1 89-16,3-1 11 0,0 0 3 0,-1 3 0 16,1 3-29-16,-9 5-6 0,0 0 0 0,9-5-1 15,0 5-28-15,-9 0-6 0,9 5-1 0,-3 0 0 16,3 1 8-16,-9-6 0 0,0 8 1 0,6 0 0 16,-3 0-21-16,0 2-4 0,-3-2 0 0,0 0-1 15,0 0-15-15,6-3 0 0,-6-5 0 0,0 0 0 31,0 0-123-31,0 0-21 0,3 3-4 0</inkml:trace>
  <inkml:trace contextRef="#ctx0" brushRef="#br0" timeOffset="104280.9928">22442 4228 1353 0,'0'0'29'0,"0"0"7"0,0 0 0 0,0 0 4 0,0 0-32 15,0 0-8-15,0 0 0 0,12-3 0 0,-3 1 75 0,-3-4 13 16,0 4 4-16,3-6 0 0,0 0-20 15,0 0-4-15,0-5-1 0,-3 2 0 0,0 1-23 16,-3-1-5-16,-3 0-1 0,5 4 0 0,-2-1-21 0,0 2-4 16,-3-2-1-16,0 8 0 0,-3-5-2 0,-5 0-1 15,5-1 0-15,-3 4 0 0,-3 2-9 0,3 5 0 16,-3-2 0-16,3 5 8 0,0 0-8 0,0 2 0 16,0 1 0-16,0 2-11 0,0 0 11 0,3 0 0 15,0 3 0-15,0-2 0 0,0 1 0 0,3-1 0 0,3-1-9 16,3 0 9-16,0 0 0 0,-3-5 0 0,6 3-9 15,-6-3 9 1,9-3-25-16,-3 3-2 0,0-3 0 0,3-5 0 16,-3 0-132-16,2 0-26 0,4-2-6 0,0-6-1 0</inkml:trace>
  <inkml:trace contextRef="#ctx0" brushRef="#br0" timeOffset="104515.5941">22728 4043 955 0,'-15'-8'27'0,"6"8"6"0,0-3-33 0,0 1 0 0,0 2 0 0,0-3 0 15,6 0 77-15,-3 3 9 0,3-2 2 0,3 2 0 16,0 0-43-16,0 0-8 0,0 0-1 0,0 0-1 16,0 0-21-16,9 5-4 0,3 0-1 0,3 1 0 15,0-1 15-15,0 0 2 0,-3 3 1 0,3-3 0 16,0 3 25-16,-3 3 6 0,-1-3 1 0,-2 2 0 0,3 1-2 0,-3 2 0 16,-3 0 0-16,-3 3 0 0,0-2 15 0,-3-1 4 15,0 0 0-15,0 0 0 0,0 0 0 0,-6 1 1 16,3-1 0-16,-3 0 0 0,0-5-20 0,-3 3-4 15,6-3-1-15,-3 0 0 0,6-8-26 0,-11 7-6 16,8-1 0-16,3-6-816 16,0 0-164-16</inkml:trace>
  <inkml:trace contextRef="#ctx0" brushRef="#br0" timeOffset="105026.57">23195 3749 2350 0,'0'0'52'0,"0"0"10"0,0 0 2 0,6-2 3 0,-3-4-54 16,9 4-13-16,-3-4 0 0,0 1 0 0,3-8 32 0,3 5 3 0,0-3 1 0,2 1 0 16,-5-4 6-16,9 4 2 0,0-3 0 0,0-1 0 15,-3 1-24-15,3 0-4 0,-1 5 0 0,1-5-1 16,0 5-15-16,-3-3 8 0,-3 1-8 0,3 2 0 0,0 0 0 0,-4 2 0 15,-2 1-8-15,0 3 8 16,-9-1-57-16,-3 3-5 0,0 0-1 0,0 0-693 16,0 0-140-16</inkml:trace>
  <inkml:trace contextRef="#ctx0" brushRef="#br0" timeOffset="105198.4992">23299 3924 2160 0,'0'0'48'0,"0"0"9"0,0 0 3 0,0 0 0 0,6-3-48 0,3-5-12 0,0 0 0 0,3 0 0 16,0-2 11-16,-3-3 0 0,9-1 0 0,0 1 0 16,-3-3 18-16,5 0 4 0,1 3 1 0,-3-3 0 15,3 3-22-15,0 2-4 0,-3-2 0 0,2 0-8 32,1 0-93-32,0-3-26 0,0 0-5 0</inkml:trace>
  <inkml:trace contextRef="#ctx0" brushRef="#br0" timeOffset="105787.4301">23823 3106 2257 0,'0'0'49'0,"0"0"11"0,-3-2 1 0,-6-4 3 0,9 6-51 0,0 0-13 15,0-10 0-15,0 2 0 0,6 0 18 0,-3-3 1 16,3-2 0-16,0 0 0 0,3-3 29 0,0 0 7 16,3-2 1-16,0-1 0 0,-3 0-34 0,0 1-6 0,3-1-2 0,-3 1 0 15,5-1-14-15,-8 6 0 0,6-3 0 0,-3 3 0 16,0 0 0-16,-3 0 9 0,0-1-9 0,0 4 12 16,-3-1-12-16,-3 3 8 0,9 6-8 0,-9 2 8 0,0 0 0 15,0 0-8-15,0 0 12 0,0 0-4 16,0 0-8-16,3 2 0 0,3 6 9 0,-3 3-9 0,6-1 0 0,-9 6 0 15,9 3 0-15,-3 5 0 0,6-1 0 0,-3 6-10 16,-4 1 10-16,10-1 0 0,-3 2-8 0,0-1 8 16,0 1 0-16,3 1 0 0,-3 2-12 0,0 1 12 15,-3-1-12-15,0 1 12 0,0-4 0 0,-4 4 12 16,4-1 0-16,0 1 0 0,-3-4-12 0,0-2 11 16,-6 1-11-16,9-4 10 0,-3 3-10 0,-3-5 8 15,0 0-8-15,-3 0 8 0,6-3-8 0,-3 0 0 0,-3 0 0 16,0-2 8-16,0-1-8 0,0-2 12 0,-3 0-12 15,-3-6 12-15,6 4-3 0,-6-4 0 0,0 1 0 0,-3-3 0 16,3 0-9-16,-3-3 0 0,-6-2 0 0,4-1 0 16,-4 1 0-16,0-3-9 0,3 0 9 0,0 0 0 15,0-3 0-15,-3 1 0 0,6-4 0 0,-3 4 0 16,9-1 10-16,-3 0-1 0,1 1 0 0,2-1 0 16,-9-2 7-16,12 5 0 0,0 0 1 0,0-5 0 15,0-1 3-15,6 4 0 0,0-6 0 0,2 2 0 16,1-2 2-16,9-2 1 0,3-1 0 0,0 1 0 15,3-1-3-15,5-2 0 0,-5 0 0 0,3-1 0 16,3-1-11-16,0 4-9 0,-1-2 12 0,4-1-12 16,-3 4-88-16,6-3-25 15,-1 2-5-15</inkml:trace>
  <inkml:trace contextRef="#ctx0" brushRef="#br0" timeOffset="109408.1352">22466 8001 1422 0,'0'0'31'0,"9"-5"6"0,0-3 2 0,6 0 1 0,-3 0-32 0,3 0-8 16,5-3 0-16,1 1 0 0,3 2 44 0,-3 0 6 0,3 0 2 15,-1 0 0-15,7 0-20 0,0 3-4 0,-3 2-1 0,0-2 0 16,-1 2-3-16,4 3 0 0,-9 0 0 0,9 0 0 16,-9 3-16-16,8 0-8 0,-8 2 0 0,9 0 8 15,-3 3 15-15,-3 3 2 0,-4-1 1 0,7 3 0 16,-3 1-2-16,0 2 0 0,0-1 0 0,2 1 0 15,-2-2-8-15,0 1-3 0,3-1 0 0,-3-1 0 16,2 0-1-16,-2-2 0 0,6-3 0 0,-3 2 0 16,-3-2 3-16,11 0 0 0,-2-3 0 0,0 1 0 15,5-4 4-15,-5-2 1 0,12 0 0 0,-3-2 0 16,-7-1 4-16,4 0 0 0,3-2 1 0,2 0 0 16,-8 2-1-16,6 0 0 0,-1-2 0 0,-2 0 0 15,0 2-12-15,-7 1-2 0,7-4-1 0,-6 4 0 16,-3-1 2-16,-10 0 0 0,10 1 0 0,-9-1 0 15,0 3-3-15,-3 0-8 0,0-3 12 0,-3 1-4 16,-1-1 3-16,1 1 0 0,0-4 0 0,0 1 0 16,-6 2-43-16,0-2-8 0,-6 0-1 0,6-1-679 15,-3-2-135-15</inkml:trace>
  <inkml:trace contextRef="#ctx0" brushRef="#br0" timeOffset="110119.6218">23552 7797 1796 0,'21'6'40'0,"-21"-6"8"0,0 0 1 0,6 0 1 0,3 0-40 0,6-3-10 0,-9 0 0 0,9-2 0 15,-9 0 34-15,9-1 5 0,-6-4 1 0,3-1 0 16,-4-5-3-16,-2 0 0 0,3-2 0 0,3-1 0 15,-12 1-5-15,6-3 0 0,-12 0-1 0,6-1 0 16,-3-1-22-16,-6-1-9 0,-9 0 8 0,1-5-8 0,-7 2 17 0,0-2-1 16,-6-2-1-16,-8-1 0 0,5-3-15 0,-3 4-10 15,0-1 2-15,1 3 0 0,-7 0 8 0,6 2 12 16,-8 6-2-16,2 0-1 0,3 2 7 0,-2 1 2 16,-1 5 0-16,0-1 0 0,1 6-2 0,-1-2-1 15,-3 5 0-15,1 2 0 0,-4-2-15 0,3 2 0 16,-11 0 8-16,5 1-8 0,-2 2 0 0,2 0-8 15,0 0 8-15,-5-3-13 0,2 0 2 0,-5 3 1 16,5 0 0-16,-2-2 0 0,-1-1 10 0,3 1 0 16,1-4 0-16,-1 1-8 0,4-3 8 0,-4 0 0 15,1-3 0-15,-1-2 0 0,0 0 0 0,4-3 9 16,2-2-9-16,3-1 0 0,1-5 14 0,2 3-4 0,-2-3-1 0,5 0 0 0,-6 1 11 16,6 2 1-16,4-3 1 0,-4 3 0 0,3 2-22 0,4-2 0 15,-1 2 0-15,0 3-8 0,3 1 8 16,4 1 0-16,-4-2-9 0,3 3 9 0,-3-3 0 15,0 0 0-15,1 3 0 0,-1-3 0 0,0 3-9 0,3 0 9 16,-2 2 0-16,-1 1 0 0,0 2 11 0,0 0 9 16,4 0 1-16,-1-3 1 0,0 6-22 0,0 0 0 15,-3-1 0-15,4 4 0 0,-4 2 0 0,0-3 0 16,3 1 0-16,-2 2 0 0,2-3 0 0,0 3 0 16,0 0 0-16,0 3 8 0,4-3-8 0,-1 2 9 15,0-2-9-15,0 0 10 0,3 0-10 0,3 0 0 0,-2 0 0 16,-1 0-740-16,3 0-152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41:24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9101 2556 1515 0,'-9'-11'33'0,"6"6"7"0,0-3 2 0,0 0 1 0,0-2-35 0,0-1-8 0,0 0 0 0,0 3 0 15,3-5 11-15,0 3 0 0,-3 2 0 0,3-6 0 16,0 1 11-16,3 3 2 0,0-4 1 0,0 4 0 15,0-1 0-15,3-2 0 0,0 0 0 0,3 2 0 16,0 1 8-16,0 4 2 0,3-7 0 0,0 5 0 16,0 3-22-16,3 5-4 0,-3-5-1 0,2 5 0 15,1 0-8-15,3 5 0 0,-3-5 0 0,0 5 0 16,3 3-9-16,-6-5 9 0,0 7-12 0,-3-4 12 16,2 2 0-16,1 5 9 0,-3 0 1 0,0 0 0 15,0 6 6-15,3 2 2 0,-3 3 0 0,-3 0 0 0,-3 5-1 0,0-3 0 16,0-5 0-16,0 3 0 0,-3 3 3 0,0-1 1 15,-3 0 0-15,0-2 0 0,0-3 1 0,-3 6 0 16,0 2 0-16,3 0 0 0,-3 0-10 0,0 0-3 16,0-5 0-16,-3 5 0 0,3-2-1 0,0-6 0 15,0 0 0-15,0-2 0 0,3 4-8 0,-2-9 0 16,5 1 0-16,-3-1 0 0,0-6 0 0,3 2 0 16,-3 3 0-16,3-2 0 0,0 2 0 0,0-5 0 15,3 3-12-15,-3-1 12 0,3 1-13 0,0-3 5 16,-1 8 8-16,1-3-13 0,0 0 5 0,0 0 8 15,0 1-13-15,0-1 5 0,0 0 8 0,0 3 0 0,3 3 0 0,0-1 0 16,-3 9 0-16,0-9 0 16,0 6 0-16,0 0 0 0,0-1 0 0,0 1 16 15,-3-3-4-15,6-2-1 0,0 5 11 0,-3-3 2 16,-3 0 1-16,0-2 0 0,3-6-8 0,0 0-1 16,0-2-1-16,-3 2 0 0,0 3-15 0,3-3 0 0,3-2 0 0,-3-3 0 31,0-1-110-31,3 4-22 0,0-6-4 0,-6-5-770 0</inkml:trace>
  <inkml:trace contextRef="#ctx0" brushRef="#br0" timeOffset="730.0352">9759 2942 1138 0,'0'0'32'0,"0"0"8"0,-6 0-32 0,3 5-8 0,-3 1 0 0,6-6 0 16,-3 5 71-16,3 0 13 0,-3 1 2 0,3-6 1 16,0 0-9-16,0 0-2 0,0 5 0 0,0-5 0 15,0 8-26-15,0-8-6 0,6 3 0 0,0-1-1 16,0 1 3-16,3-1 1 0,-3-2 0 0,6 3 0 16,-3-3-4-16,6-3-1 0,3 1 0 0,2-1 0 15,1 1-18-15,3-1-3 0,-6 0-1 0,3-2 0 0,3 0-4 0,-1-1-2 16,1 1 0-16,0 0 0 15,0 2-6-15,0 0 0 0,-4 1-8 0,1-1 12 0,-3 3-12 0,0 0 11 16,-3-5-11-16,-3 0 10 0,0 2-2 0,-12 3-8 16,0 0 12-16,12 0-4 0,-12 0-8 0,0 0 0 15,0 0 0-15,0 0 0 0,0 0-10 0,0 0-4 16,0 0-1-16,0 0 0 16,0 0-59-16,0 0-12 0,0 0-2 0,0 0-540 15,0 0-107-15</inkml:trace>
  <inkml:trace contextRef="#ctx0" brushRef="#br0" timeOffset="1329.6513">10795 2921 1146 0,'0'0'32'0,"0"0"8"0,0 0-32 0,0 0-8 0,0 0 0 0,0 0 0 16,0 0 68-16,3-5 12 0,0-1 2 0,-3-2 1 15,3 3 1-15,-3-3 0 0,3 0 0 0,-3 3 0 0,0 0-17 0,0-1-3 16,-3-1-1-16,0-1 0 0,0 2-24 0,0 6-5 15,-6-5-1-15,3 2 0 0,-3 1 2 0,3 2 0 16,-3 0 0-16,-3 2 0 0,3 6-16 0,-3-5-3 16,1 8-1-16,-1-1 0 0,-3 3-15 0,0 3 8 15,3 3-8-15,-6-1 0 16,3 1 11-16,0 2-11 0,3-3 12 0,1 4-12 0,-1-4 8 0,3 1-8 0,-3 2 0 0,6-3 0 16,0-2 0-16,3 3 0 0,0-6 0 0,0-5 0 15,6 2 0-15,-3 1 0 0,3 2 0 0,0-5 0 16,-3-8-10-16,0 0 10 0,12 8-10 0,-12-8 10 0,12 5-9 15,-12-5 9-15,12-5-8 0,2 0 8 16,-2 0 0-16,0-6 9 0,0-2 0 0,-3-3 0 0,-3 0 2 0,3 0 0 16,0 3 0-16,-3-3 0 0,-3 3-3 0,3 0-8 15,-3-1 12-15,0 4-4 0,-3 2 1 0,3-5 0 16,0 5 0-16,-3 2 0 0,0-2-9 0,0 3 0 16,0 5 0-16,0 0 0 0,0 0 11 0,0 0-3 15,0 0-8-15,0 0 12 0,6 13-4 0,0-5 0 16,-3 3-8-16,3-1 12 0,0 1-12 0,2 0 0 15,-2 2 0-15,0 0 0 0,3 0 0 0,0-2 0 16,-3 0 0-16,3 2 0 0,-3 0 0 0,3-5 0 16,0 0 0-16,-3 0 0 31,0 2-27-31,3-2-8 0,0-2-1 0,3-4-656 0,-1 6-130 0</inkml:trace>
  <inkml:trace contextRef="#ctx0" brushRef="#br0" timeOffset="8394.0454">11479 2958 1274 0,'0'0'28'0,"0"-5"5"0,0 5 2 0,-2-6 1 0,2 1-28 0,0 5-8 0,-3-8 0 0,3 8 0 16,0 0 36-16,0 0 5 16,0 0 2-16,0 0 0 0,0 0-24 0,0 0-5 15,0 11-1-15,3-1 0 0,-3 1-5 0,2 0-8 16,1 2 11-16,-3 0-11 0,3 3 24 0,0-3-1 15,3 0-1-15,-3 3 0 0,0-3-2 0,0 3-1 0,0 0 0 0,0 3 0 16,0-1 9-16,-3 3 1 0,3-5 1 0,0 3 0 16,-3-3-5-16,3 0-1 0,-3-3 0 0,3-3 0 15,0 1-6-15,0-3-2 0,-3-3 0 0,0-5 0 16,0 0 2-16,0 0 0 0,0 0 0 0,0 0 0 16,0 0 21-16,3-2 4 0,-3-6 1 0,0-3 0 15,-3-5-1-15,3 6 0 0,0 2 0 0,-3-6 0 16,0 4-16-16,0-3-3 0,3-3-1 0,-3 0 0 15,0 0-9-15,0 3-2 0,0 0 0 0,3-1 0 16,0-2-4-16,0 3 0 0,0 0-8 0,3 2 12 16,-3 1-3-16,6 2-1 0,-6 8 0 0,3-5 0 15,0-3 2-15,0-6 0 0,0-1 0 0,3 9 0 0,-6 6-10 0,0 0 0 0,9-5 0 0,0 2 8 16,0-2-8-16,0 0 0 0,-3-1 0 0,6 1 0 16,-3 2 0-16,2 3 0 15,-11 0 0-15,12 0 0 0,0 0 0 0,0 3 0 0,-12-3 0 0,15 3 0 16,-3-6 0-16,0 0 0 0,0 3 0 0,-12 0 0 15,15 3-10-15,-15-3 10 0,12 3-13 0,-12-3 5 16,11 5 8-16,-11-5 0 0,12 3-9 0,-12-3 9 16,0 0 0-16,0 0 0 0,12 0-9 0,-12 0 9 15,0 0 0-15,0 0 0 0,0 0 0 0,0 0 0 16,0 0 0-16,0 0 0 0,0 0 0 0,0 0 0 16,0 0 0-16,0 0 8 0,0 0-8 0,0 0 0 15,6-3 9-15,-3-2-9 0,-3 5 8 0,0 0-8 16,-6-3 0-16,3 6 0 0,0-3 0 0,0 5 0 15,-3 0 0-15,3 3-9 0,-6 3 9 0,4-1-10 0,-1-2 10 16,3 6-13-16,-3 1 5 0,3-1 8 0,-3-1-10 0,3 3 10 16,0-3 0-16,0 0-9 0,3 1 9 0,-3-1 0 15,3 0-9-15,3-2 9 0,0-1 0 0,0-2 0 16,0 3 0-16,0-1 0 0,3-2 0 0,-3-3 0 16,-3-5-9-16,9 8 9 0,-1 0 0 0,-2-2 0 15,-6-6 0-15,9 0 0 0,0 0 0 0,-3-8 0 16,3 5 0-16,-9 3 0 0,0 0 10 0,9-3-10 15,0-7 10-15,-3-3-10 0,0-3 10 0,-3 2-10 16,3 7 10-16,-3-4-10 0,0 0 10 0,-3 1-10 16,3-1 10-16,0 3-10 0,-3 3 8 0,0 0-8 0,0-3 0 15,0 2 0-15,0 6 0 0,0 0 0 0,0 0 0 0,0 0 0 16,0 0 0-16,0 0 0 0,0 0 0 0,0 0 0 16,0 0 0-16,0 0 0 0,3 11 0 0,0-3-10 15,-3-8 10-15,0 0 0 0,6 11 0 0,0-1-8 16,0 1 8-16,0-3-12 0,-6-8 12 0,8 5-12 31,-2-2-31-31,-6-3-6 0,9 0-2 0,0 0 0 0,0 0-28 16,0 0-5-16,-3 2-2 0,3-7 0 15,0-8-24-15,0 2-5 0,0 1-1 0,-3-4 0 16,0 1 43-16,0 0 8 0,-3 0 1 0,3 5 1 0,-3-3 45 0,0 6 9 0,0-8 9 16,-1 7-13-16,-2 6 33 0,3-5 6 0,-3 2 2 0,0 3 0 15,0 0 16-15,0 0 3 0,0 0 1 0,0 0 0 16,0 0-15-16,0 6-2 0,0 2-1 0,3 0 0 15,-3-3 10-15,0 8 1 0,3-8 1 0,-3 6 0 16,0 0 2-16,3-4 0 0,-3-7 0 0,0 8 0 16,0-2-8-16,3 4-2 0,-3-2 0 0,3 3 0 15,-3-1-7-15,0 1-2 0,0-11 0 0,0 0 0 16,0 0-1-16,0 0-1 0,0 0 0 0,0 0 0 16,0 0 0-16,0 0 0 0,0 0 0 0,0-13 0 15,0 5-6-15,3-3-1 0,0 3 0 0,0 0 0 16,0-2-16-16,0-3 0 0,0-3 0 0,3-3 0 15,-3 3 0-15,3 3 0 0,0 2 0 0,0 4 0 16,-3-4 0-16,3 3 0 0,0-3 0 0,-3 6 0 16,3 2 0-16,-3 1 0 0,-3 2 0 0,6 2-9 15,-6-2 9-15,6 6-10 0,0-1 10 0,0 3-10 16,-3 3 10-16,0 2-10 0,0 0 10 0,2 0-10 0,-2 3 10 0,0 0 0 0,3-3 0 0,-3 3-8 16,0-3 8-16,3 9 0 0,-3-9 0 0,0 0-8 15,0 0-9-15,0 0-2 0,3 1 0 0,0-4 0 16,0-2-61-1,0-3-13-15,0 3-3 0,-6-8-515 0,0 0-103 0</inkml:trace>
  <inkml:trace contextRef="#ctx0" brushRef="#br0" timeOffset="8847.222">12346 2985 1130 0,'0'50'24'0,"0"-37"6"0,0-13 1 0,0 0 1 0,0 0-32 0,0 0 0 16,-3 0 0-16,0 3 0 0,3-3 78 0,-6 0 9 15,3-6 1-15,-3 1 1 0,3 5-33 0,0-5-6 16,-3 2-2-16,0 0 0 0,0 1-13 0,0 2-3 16,3 0-1-16,-6 2 0 0,0 1-8 0,3 0-2 15,0 2 0-15,3 3 0 0,-6 3-9 0,3-1-1 16,3 1-1-16,1-1 0 0,-1 6-10 0,0 3 8 16,0-3-8-16,3 2 8 0,3-2-8 0,-3-3 0 0,0 3 0 15,3 3 0-15,2-6 0 0,4-5 12 0,-6 5-12 0,3-5 12 16,-6-8 1-16,6 3 1 0,-6-3 0 15,0 0 0-15,0 0 17 0,9 2 3 16,3-7 1-16,-3 0 0 0,-3 2 17 0,0-8 4 0,0-7 1 0,3-1 0 16,-3-2-17-16,0 0-3 0,0-5-1 0,0-1 0 15,0-2-9-15,-3 0-3 0,3-5 0 0,-3 2 0 16,-1-3 0-16,1 1 0 0,-3-6 0 0,0 3 0 16,0 3-4-16,0-1 0 0,0 6-1 0,-3 3 0 15,1-1-8-15,2 1-2 0,0 7 0 0,0-2 0 16,-3 3-9-16,3 5 8 0,0-6-8 0,0 6 8 15,0 5 1-15,0 3 0 0,-3-3 0 0,3 2 0 16,0 6-9-16,0 0 0 0,0 0 0 0,0 0 8 16,0 0-18-16,0 0-4 0,3 8-1 0,-3 3 0 15,-3-3-27-15,3 2-6 0,3 1 0 16,-3 0-1-16,3 2-35 0,-3 0-6 0,2 0-2 0,1 0-591 16,0 3-118-16</inkml:trace>
  <inkml:trace contextRef="#ctx0" brushRef="#br0" timeOffset="9744.0608">12524 2955 1411 0,'0'0'31'0,"-3"6"6"0,0-1 2 0,3-5 1 0,0 0-32 0,-6 5-8 15,0 3 0-15,0-2 0 0,3 1 55 0,-2 1 9 16,2 0 3-16,-3 0 0 16,3 5-31-16,-3 1-7 0,3-4-1 0,0 1 0 15,0 2-3-15,0 0-1 0,3 3 0 0,0 3 0 16,-3-6-12-16,6 0-4 0,0 6 0 0,0-3 0 16,3-6 0-16,3 3 0 0,0-10 0 0,-4 2 0 0,7 1-8 15,-3-6 12-15,0 5-12 0,3 3 12 0,0-8 8 0,0 3 3 16,-3-6 0-16,3 3 0 0,-3-11 29 0,3 9 7 15,-6-4 1-15,0-2 0 0,-1-5 8 0,-2 0 3 16,0-3 0-16,-3 3 0 0,0-3-14 0,-3 3-2 16,0 0-1-16,1-1 0 0,-4 1-22 0,0 0-5 15,0 5-1-15,0-3 0 0,0 3-26 0,0 3 8 16,0-6-8-16,3 4 0 16,-3-1-24-16,3 0-9 0,0 2-3 0,0 1 0 15,3 5-33-15,0 0-7 0,0-5-2 0,0 5 0 16,0-8-37-16,0 8-7 0,3-3-2 0,3-5 0 15,0 3-19-15,0 5-4 0,3 0-1 0,0 0 0 16,0-3 65-16,-9 3 13 0,9 3 2 0,2 0 1 0,-2-1 41 0,0 4 8 0,-9-6 2 0,9 8 0 16,0-3 16-16,0 5 0 0,-3-4 0 0,-6-6 0 15,6 16 42-15,0-3 6 0,0-5 0 0,-3 0 1 16,0 2 19-16,0 1 3 0,0 2 1 0,3 0 0 16,-3-10 0-16,0 8 0 0,-3-6 0 0,6 3 0 15,-3-3-10-15,-3 3-2 0,0-5 0 0,0-3 0 16,0 0-12-16,3 8-2 0,-3-8-1 0,0 0 0 15,0 0-7-15,0 0-2 0,6-3 0 0,-6 3 0 16,0 0-2-16,6-8-1 0,-1-3 0 0,-2-2 0 16,3 0-12-16,-3-3-2 0,0 0-1 0,3 3 0 15,0-3-2-15,0-2-1 0,0 2 0 0,0 2 0 16,-3-1-6-16,3 4-1 0,0 0 0 0,-3 6 0 16,0-3-8-16,0 3 0 0,0 2 0 0,-3 3 0 15,0 0 0-15,0 0 0 0,9 0-9 0,-3 8 9 16,-3-5-12-16,3 2 4 0,0 0 8 0,0 3-13 15,-3 6 13-15,6-1-12 0,-6-3 12 0,2 4-12 0,-2-1 12 0,3 0 0 16,-6-5-10-16,3 3 10 0,3-1 0 0,-3 1 0 16,-3-1 0-16,3 1 0 0,-3 0 0 0,0-6 0 15,3 3 0-15,-3 0 0 0,0-8 0 0,0 0 0 16,0 0 0-16,0 0 0 0,0 0 9 0,0 0-9 16,0 0 10-16,6-3-10 0,0-2 12 0,-3-6-3 15,3 1-1-15,0-4 0 0,-3 4-8 0,3-3 0 0,0-1 0 16,-3 1 8-16,6-5-8 0,-6 2 0 0,3 2 0 15,0 1 0-15,0-3 0 0,0 0 0 0,0 3 0 0,0 3 0 16,-1 2 0-16,4-3-12 0,-3 1 2 0,0 4 1 16,0 1-3-16,3 5-1 0,0 0 0 0,-3 5 0 15,0-5 0-15,3 8 0 0,-3 0 0 0,3 3 0 16,-3-3 13-16,3 2-11 0,-6 3 11 0,3-2-10 16,0 0-10-16,0 2-1 0,-3-3-1 0,0 4 0 31,-1-1-83-31,1 0-17 0,0 0-3 0</inkml:trace>
  <inkml:trace contextRef="#ctx0" brushRef="#br0" timeOffset="10553.8785">10592 3810 1299 0,'0'3'28'0,"0"-3"7"15,0 0 1-15,0 0 0 0,0 0-28 0,0 0-8 0,0 0 0 0,0 0 0 16,0 0 64-16,0 0 12 0,0 0 3 0,0 0 0 16,0 0-26-16,0 0-5 0,0 0 0 0,0 0-1 0,0 0-20 0,0 0-4 15,0 0-1-15,9 10 0 0,0 6 6 0,-3-3 2 16,-6-13 0-16,9 14 0 0,3 7-13 0,-6-8-2 16,6 0-1-16,-3 3 0 0,0 0-4 0,0 2-1 15,-3-4 0-15,0-1 0 0,3-2 5 0,-9-11 1 16,0 0 0-16,9 7 0 0,-1 1 5 0,-8-8 0 15,0 0 1-15,0 0 0 0,0 0 7 0,0 0 0 16,12 3 1-16,-12-3 0 0,12-5 11 0,-3-3 3 16,-3-5 0-16,-3 2 0 0,3 0-15 0,-3 3-2 15,0 1-1-15,0-9 0 0,0-6-1 0,-3 1 0 16,0 5 0-16,0 3 0 0,0-3-6 0,-3 3-2 16,0-3 0-16,3 6 0 0,0 2-16 0,3-3 0 15,-3-10 0-15,0 8 0 0,0 2 0 0,0 3 0 0,0 0 0 0,3 0 0 31,0 6-34-31,0-6-1 0,0 0 0 0,0 0 0 16,0 3-35-16,3 2-7 0,-6 3-2 0,0 0 0 16,12 5-47-16,-12-5-10 0,0 0-1 0,15 0-714 0</inkml:trace>
  <inkml:trace contextRef="#ctx0" brushRef="#br0" timeOffset="11423.9053">11024 3739 1339 0,'3'29'29'0,"-3"-29"7"15,0 0 0-15,0 0 2 0,0 0-30 0,0 0-8 0,0 0 0 0,-6 0 0 16,0 0 68-16,0-3 12 0,0 0 2 0,-3 3 1 16,0-2-17-16,0 2-3 0,1-3-1 0,-4 6 0 15,6 2-14-15,-3-2-2 0,-3-3-1 0,6 5 0 16,-3 3-22-16,3 0-5 0,-3-3-1 0,3 6 0 16,0-3-17-16,3 5 0 0,0 0 8 0,-3 0-8 0,3-2 0 0,0 0 0 15,3 2 0-15,3 0 0 0,-3-5 0 0,3 2 0 16,0-2 0-16,3 3-9 0,0 0 9 0,-3-1 0 15,3-5 0-15,0 1 0 0,3-1 0 0,0-2 0 16,-9-3 0-16,6 5 0 0,3-2 9 0,-3-1-9 16,3-4 12-16,-3-4-12 0,0 4 19 0,2-4-3 0,-2 4-1 15,-3-4 0-15,0-4 4 0,3-1 1 0,-3 1 0 16,0 4 0-16,0 1-5 0,0 0-1 16,-3-3 0-16,0 5 0 0,0 3 2 0,0 0 0 0,0 0 0 0,0 0 0 15,0 0-2-15,0 0 0 0,0 0 0 0,0 0 0 16,0 0-14-16,0 0 0 0,0 0 0 0,3 8 0 15,-3 3 0-15,3-3 0 0,0 2-8 0,0 1 8 16,0-3-10-16,0 0 2 0,0-3 0 0,0 0 0 16,3 1-21-16,-3-1-4 15,-3-5-1-15,9 5 0 0,-3 1-30 0,0-4-5 0,3-4-2 16,-3-4 0-16,0 1-20 16,0 2-4-16,3 1-1 0,-4-6 0 0,1-6-22 0,0 1-5 15,0 0-1-15,0 2 0 0,0 3 49 0,-3 1 10 0,3-1 1 0,-3 2 1 16,0-4 63-16,0 4 0 0,0 1 9 0,0 0 0 15,-3 5 20-15,0 0 4 0,0 0 1 0,0 0 0 16,3 8 2-16,-3 0 1 0,0-8 0 0,0 0 0 0,6 5-1 16,0 6-1-16,0-3 0 0,-3 2 0 0,3 1-14 0,0-6-2 15,-3 3-1-15,3 3 0 0,-3-4 3 0,3 1 1 16,-3-2 0-16,3 2 0 0,-3-3 17 0,0 3 3 0,-3-8 1 0,2 5 0 16,-2-5 21-16,0 0 4 0,0 0 0 0,0 0 1 15,0 0-5-15,0 0 0 0,0 0-1 0,0 0 0 16,0 0-15-16,0 0-4 0,-5-8 0 0,2 0 0 15,-3 3-14-15,3 0-3 0,0-3-1 0,0 0 0 16,3 0-6-16,-3 0-2 0,3 3 0 0,0-1 0 16,3 1-10-16,-3-6-8 0,0 1 9 0,0 2-9 0,3 0 0 15,0 5 0-15,-3 3 0 0,0 0 0 0,6-8 0 16,0 3 0-16,-1 3 0 0,1-1 0 0,0-2 0 0,-3 2-13 16,6 0 4-16,-9 3 1 0,3-8-12 0,6 3-3 15,0 5 0-15,-3-3 0 16,6-2-31-16,-6 2-6 0,6 1-2 0,0-1 0 15,3-2-18-15,-3 0-4 0,-4 2-1 0,4 0 0 16,0-2 2-16,0 5 1 0,-3 0 0 0,0 0 0 16,0 3 39-16,0-1 8 0,0 4 2 0,-9-6 0 0,9 2 24 0,-3 4 9 15,0-1 0-15,0 3-9 0,-3 2 9 0,3 1 0 16,-3 0 0-16,0-4 8 0,0 4 18 0,-1 0 4 0,-2-3 1 16,0-1 0-16,3 4 6 0,-3-3 2 15,-3 0 0-15,6-3 0 0,-3 6-10 0,0-3-1 0,0-8-1 16,-3 5 0-16,3-5-17 0,0 5-10 0,0 1 12 0,0-6-12 31,-2 0-32-31,2 0-12 0,0 0-4 0,-3-6-451 0,3-2-90 0</inkml:trace>
  <inkml:trace contextRef="#ctx0" brushRef="#br0" timeOffset="11548.9031">11477 3627 1627 0,'0'-34'46'0,"0"29"10"0,0 10-44 0,0-5-12 0,0 0 0 0,0 0 0 16,0 0 88-16,0 0 15 0,0 0 3 0,0 0 1 15,0 0-75-15,0 8-16 0,0-8-2 0,0 0-1 16,0 13-41-16,2-7-9 0,-2-1-2 0</inkml:trace>
  <inkml:trace contextRef="#ctx0" brushRef="#br0" timeOffset="12698.5932">11685 3850 1418 0,'0'0'31'0,"3"8"6"0,0-3 2 0,-3-5 1 15,0 0-32-15,0-3-8 0,3-2 0 0,-3 5 0 0,0 0 52 0,0 0 9 16,-6-8 2-16,3-3 0 0,0 6-20 0,-3 0-4 15,3 0-1-15,3 5 0 0,-9-6 5 0,9 6 1 16,-6-5 0-16,0 5 0 0,-3-5-22 0,0 5-4 16,3-3-1-16,0 11 0 15,-3-3-17-15,0 3 10 16,4 3-10-16,-1-1 8 0,3 1-8 0,-3 2 0 0,3 0 0 0,0 1 8 16,0-1-8-16,3 0 0 0,0 0 0 0,0 1 0 15,3-4 0-15,0 3 0 0,3-5 0 0,0 0 0 0,-3-2 0 16,5-1 0-16,-2-2 10 0,3-3-10 0,-3-6 12 15,3 1-12-15,0 0 12 0,0-3-12 0,0 0 17 0,0-3-3 16,0 1-1-16,0-1 0 0,-6-2-3 0,0 2-1 16,0 3 0-16,0 0 0 0,0 3 2 0,-3 2 0 15,0 3 0-15,0 0 0 0,0 0 12 0,0 0 2 16,0 0 1-16,0 0 0 0,0 0-26 0,6 8 0 16,-3 0 8-16,-3 5-8 0,-3-2 0 0,6 0 0 15,0-1-10-15,3-2 10 0,-3 3-19 0,3-3 3 16,-1-3 0-16,1-2 0 15,-3-1-22-15,-3-2-4 0,0 0-1 0,12 0 0 16,-3 0-3-16,0-2-1 0,0-6 0 0,-3 2 0 16,3-4-21-16,0-1-5 0,0-2-1 0,-3-6 0 15,0 1-42-15,0-3-8 0,0-3-1 0,0 0-1 16,-3 3-28-16,3-8-6 0,-3 2 0 0,2 4-1 0,-2-1 145 0,-3 3 30 0,0-1 6 16,0 1 0-16,3 3 91 0,-6 2 17 0,3 0 4 0,0 3 1 15,-3 2-54-15,3 3-11 0,-3 3-3 0,3 2 0 16,0 3-17-16,0 0-3 0,0 0-1 0,-2 3 0 15,-1 2-20-15,3 6-4 0,0-1 0 0,0 9-1 16,0-6 5-16,-3 3 2 0,3 3 0 0,-3-1 0 16,3 6-4-16,-3 0-1 0,0 0 0 0,3-1 0 15,-3 1 7-15,0 0 2 0,-3-5 0 0,3-1 0 16,3-2 9-16,0 0 1 0,-3 0 1 0,0 0 0 16,0-3-14-16,3-5-3 0,0-8-1 0,0 0 0 15,0 0-12-15,0 0-3 0,0 0 0 0,9-3 0 16,-3-5-8-16,3 3 0 0,-6 0 9 0,6-1-9 15,-1-2 0-15,-2 3 0 0,3 0 0 0,0-3 0 16,0 3 0-16,0-1 0 0,3 4 0 0,-3 2 0 0,0-3-8 0,3 3 8 16,-3 3-8-16,0 2 8 0,0 0-10 0,0 6 10 15,-1-3-12-15,1 2 12 0,-3 1-8 0,0-3 8 16,0 2 0-16,-3 1 0 0,0 2 0 0,-3-2 0 16,0-3 0-16,0 5 0 0,-3-2 0 0,0 2 12 15,0-3 0-15,-3 1 0 0,0-1 9 0,0-2 2 16,3-2 0-16,-3-1 0 0,1 0-1 0,-1-2 0 15,0 0 0-15,0-3 0 0,0-3-10 0,0 3-3 16,0-3 0-16,3 1 0 16,0-6-34-16,0-3-7 0,0 1-2 0,3-1 0 15,0-2-126-15,0-3-26 0,3-5-5 0,0 2-594 0</inkml:trace>
  <inkml:trace contextRef="#ctx0" brushRef="#br0" timeOffset="13176.1396">12057 3498 1404 0,'0'0'31'0,"0"0"6"0,3 13 2 0,-3-2 0 0,3-3-31 0,-3-8-8 0,3 10 0 0,-3-10 0 16,-3 11 45-16,3-1 8 0,3 4 2 0,-3-1 0 15,0 0 1-15,0 0 0 0,0-2 0 0,0 5 0 16,0 2-4-16,0 1 0 0,0-1 0 0,0 3 0 16,0 3-7-16,-3 0-1 0,3 0-1 0,0 0 0 15,0 2-15-15,3-2-4 0,-3-3 0 0,3 0 0 16,-3-2-12-16,3 2-2 0,0 0-1 0,0-2 0 15,0-3-9-15,3-1 0 0,3-1 0 0,-3 1 8 0,3 1-8 16,-1-5 0-16,1-3 0 0,0 0 0 0,3-3 8 0,-3 0-8 16,0-2 8-16,3-6-8 0,-3 1 0 0,3-1 8 15,-3 3-8-15,3-3 0 0,0-4 0 0,-1-4 0 16,1 0 0-16,-3 1 0 0,0-3 0 16,0-1-20-16,0-2 3 0,-3 3 1 0,0 0-7 0,0 0-1 15,-3 0 0-15,0-1 0 16,0-2-3-16,-3 1-1 0,-3-4 0 0,0 6 0 0,0 0 9 0,-3 2 2 15,-3 0 0-15,0 1 0 0,0 2 7 0,0 3 2 16,0-3 0-16,-3 5 0 0,6-5 8 0,-2 8-12 0,-1 8 12 0,0-8-12 16,0 5 60-16,6 1 11 0,0 4 2 0,0 1 1 31,0-1-90-31,0 4-17 0,6 1-4 0,0 1-1 0,0-2 50 0,3 1 17 0,0 4 0 0,3-1 0 0,3-2-1 0,-1 3-1 16,1-3 0-16,3-3 0 15,0-2-2-15,3-4 0 0,-3 1 0 0,3-2 0 0,0-1-1 16,-1 0-1-16,1-7 0 0,3-1 0 0,-3 0-2 0,0-2 0 15,3-3 0-15,0 3 0 0,2-6-9 0,-2 1-9 16,0-1 9-16,3 1-659 16,-3-1-124-16</inkml:trace>
  <inkml:trace contextRef="#ctx0" brushRef="#br0" timeOffset="19470.6895">20853 4075 1594 0,'0'0'35'0,"0"0"7"0,0-3 2 0,0-2 1 0,3 2-36 0,-3 3-9 0,0 0 0 0,3-3 0 15,3-2 18-15,-6 5 2 0,0-5 0 0,6-1 0 16,-1 1-10-16,4 3-2 0,0-1 0 0,0 0 0 16,0 1 7-16,6-4 1 0,-3 4 0 0,3 2 0 15,3 0-5-15,-3 0-1 0,2 0 0 0,1 2 0 16,0 1-10-16,3 0 0 0,0 5 0 0,3 2 8 16,-3-2-8-16,2 5 0 0,-2 1 0 0,6-1-11 15,-3 3 11-15,3 2 0 0,-4 3 8 0,4 0-8 16,0 3 11-16,0 3-3 0,0-1 0 0,-4 1 0 15,-2 2-8-15,3 0 0 0,0 0-12 0,-3 0 12 16,-1 3 0-16,-2 5 0 0,3 0 0 0,-3 3 0 16,3-1 10-16,-6 1-10 0,3 2 12 0,-4 1-12 0,1-1 13 15,3 0-4-15,0 3-1 0,0 3 0 0,0 0-8 16,-3-1 8-16,-6 6-8 0,6-3 8 0,-7-2-8 16,1 2 12-16,0-2-12 0,-3 5 12 0,-6 0-2 0,6 0 0 15,-3 0 0-15,-3 2 0 0,0 1 3 0,0-1 1 16,0 1 0-16,-3 2 0 0,-3-2-4 0,3 2-1 15,-9 0 0-15,3 0 0 0,-2 0 3 0,-1 1 1 16,0-4 0-16,0 3 0 0,-3 1-4 0,0-1-1 16,0 3 0-16,0 0 0 0,-6-6 8 0,7 1 2 15,-1-1 0-15,-3 1 0 0,3 2 4 0,-3 0 1 16,3 0 0-16,0 1 0 0,0-1-11 0,-2-3-1 16,-1 1-1-16,3 2 0 0,0 3-10 0,-3 2 8 0,-6-2-8 15,6 0 8-15,1 0-8 0,-1 0 0 0,0 0 0 16,0 2 0-16,0 1 0 0,-3-1 0 15,3 1 0-15,4-1 0 0,-4-2 0 0,3 5 0 0,3 0 0 0,0 1 0 16,3 1 0-16,0-2 0 0,3-2 0 0,0 2 0 16,6-2 0-16,-3 2 0 0,3 0 0 0,3-3 0 15,0-2 0-15,6-3 0 0,0 1 0 0,3-4 0 16,0 1 0-16,6-3 0 0,0-6-8 0,-1-2 8 16,1 0-12-16,9 0 3 0,3-5 0 0,-3 0 0 15,2-1-2-15,-2-2 0 0,0 0 0 0,-3 0 0 16,0 1-2-16,-1-1-1 0,-5-3 0 0,3 0 0 15,-6-2 14-15,0-3-9 0,-3 0 9 0,0-2-8 16,-3 2 8-16,-3-3 0 0,-3 3 0 0,0-2 0 16,-3 5 32-16,0-3 3 0,-3 0 0 0,-3 0 0 15,-3 3-7-15,0-3 0 0,0 3-1 0,0-1 0 0,-3 1 2 0,0 0 1 16,0-3 0-16,0 0 0 0,-3 0-30 0,3 3 0 0,-5-3 0 0,5 0 0 16,0 3 0-16,0-3 0 0,-3 5 0 0,0-2 0 15,6 0 0-15,-3 0 0 0,-3 2 0 0,4-2 9 31,2 2-28-31,3-2-5 0,0 2-2 0,0 1 0 0,3-4 14 0,3 6 4 0,-3-2 0 0,6 5 0 16,0 2-12-16,3 0-3 0,-3-2 0 0,6 5 0 16,0 0-13-16,-4 2-4 15,1 4 0-15,3 2 0 0,0 0-15 0,-3 5-3 0,0-3-1 16,3 4 0-16,-3 4 7 0,0-2 2 0,0 2 0 0,0 6 0 16,-3-3 23-16,3 3 5 0,0-3 1 0,0 0 0 0,0 1 21 15,3 4 0-15,-3 0 0 0,3-2 0 0,-1 0 10 16,-2 0 6-16,3 2 2 0,0 1 0 0,3 4-1 15,-3 1 0-15,0-5 0 0,0 4 0 0,0 1-7 16,0 2-2-16,0 3 0 0,0 0 0 0,0-2-8 0,0-1 0 16,-1 1 0-16,-2 2 0 0,3 0 0 0,-3 0 0 15,0-3 10-15,0 0-10 0,-3 3 31 0,3-2-1 16,0-1 0-16,-3 1 0 0,0-1-1 0,0 3 0 16,-3-3 0-16,0 1 0 0,-3-4-20 0,3 1-9 15,-3 3 8-15,-3-4-8 0,0 1 9 0,0 0-9 16,-6-3 10-16,0-3-10 0,-2 3 8 0,2-2-8 0,-6 2 0 15,3-5 0-15,-3-1 27 0,-3-4-1 0,0-1 0 16,0-4 0-16,1-1 19 0,-7-3 4 0,3-2 1 0,0-2 0 16,3-6-18-16,1-6-3 0,-4 1-1 0,6-8 0 15,3-3-20-15,0-5-8 0,0-1 0 0,0-4-726 16,0-3-152-16</inkml:trace>
  <inkml:trace contextRef="#ctx0" brushRef="#br0" timeOffset="20417.3335">22466 8184 1292 0,'0'0'28'0,"0"0"7"0,0 0 1 0,-3-6 0 0,3 1-36 0,-3 0 0 16,3 5 0-16,0 0 0 0,0 0 52 0,0 0 3 15,-3 8 1-15,3 0 0 0,3 2-13 0,-6 6-3 16,6 5 0-16,-3-2 0 0,0 2 4 0,0 5 0 16,0 3 0-16,-3 1 0 0,0-1-20 0,0 2-3 15,0-1-1-15,-3 1 0 0,0 4 2 0,0-4 0 16,0 4 0-16,6-6 0 0,-6 0 6 0,0 0 2 0,3-2 0 0,0-4 0 16,0 1-14-16,0-3-4 0,1-2 0 0,-1-1 0 15,0-2-12-15,3 0 0 0,-3-3 8 0,3-5-8 16,-3 0 0-16,3-8-15 0,0 0 3 15,0 6 1 1,0-6-83-16,3 0-17 0,3-8-3 0,-3 2-690 0</inkml:trace>
  <inkml:trace contextRef="#ctx0" brushRef="#br0" timeOffset="25542.4775">22451 8303 1256 0,'-3'2'28'0,"3"-2"5"0,0 0 2 0,0 0 0 16,0 0-35-16,0 0 0 0,0 0 0 0,0 0 0 0,0 0 48 0,0 0 4 15,0 0 0-15,0-5 0 0,0 0 7 0,0 5 1 16,0 0 1-16,6-6 0 0,0 1-9 0,-3-3-3 16,0 0 0-16,3 3 0 0,-3 0 3 0,6-3 0 0,-3 2 0 15,-6 6 0-15,0 0-24 0,6-13-5 0,6 5-1 0,-3-2 0 16,0 2-2-16,-1-3 0 0,1 1 0 0,3-1 0 16,-3 3 0-16,0 3-1 15,0-1 0-15,0 4 0 0,-3-3-19 0,3 5 0 0,0 0 0 0,0 2 0 16,-6-2 11-16,9 3-2 0,-6-1 0 0,-3 4 0 15,0-1-9-15,2 3 0 0,-2 0 0 0,0 3 0 16,-3-4 0-16,3 1 13 0,-3 3-3 0,0 0-1 16,0 2 6-16,-3-3 1 0,0 1 0 0,-3 2 0 15,1 0-3-15,-1 1 0 0,3-4 0 0,-3 3 0 16,0-2-2-16,3 2-1 0,-3-2 0 0,0-1 0 16,3-2-2-16,-3 3-8 0,3-3 12 0,-3 0-4 15,3 0-8-15,3-8 0 0,-6 2 0 0,-3 1 8 16,9-3-8-16,0 0-12 0,0 0 2 0,0 3 1 15,-6-3-28-15,0-3-6 0,6 3-1 0,0 0 0 16,-3-5-125-16,3-3-26 0,0 3-5 0</inkml:trace>
  <inkml:trace contextRef="#ctx0" brushRef="#br0" timeOffset="26207.699">22716 8295 1018 0,'3'8'28'0,"3"-8"8"0,-3 5-28 0,-3-2-8 16,9 2 0-16,0 0 0 0,-6-2 49 0,3 5 9 15,-3-3 2-15,3 0 0 0,0 1 37 0,-6-6 8 0,0 5 2 0,3 3 0 16,0 0-24-16,0-3-5 0,-3 3-1 0,0 0 0 16,0 0-16-16,0-3-3 0,0 0-1 0,0 1 0 15,0-4-3-15,0 1-1 0,0-3 0 0,0 0 0 16,0 0-13-16,0 0-2 0,0 0-1 0,0 0 0 15,5-3-11-15,-5 3-2 0,0 0-1 0,3-8 0 16,0 1-11-16,-3-1-1 0,3 0-1 0,-3-3 0 16,3 3-10-16,-3-2 10 0,0-1-10 0,0 0 10 15,0 1-10-15,3-1 10 0,-3 1-10 0,0-4 10 16,0 4-2-16,0-1 0 0,9 1 0 0,-6-1 0 16,3 0-8-16,-3 1 8 0,0 2-8 0,3-3 8 15,3 3-8-15,-3 3 0 0,-3 0 0 0,0 0 8 16,9-1-8-16,-6 1 0 0,-3 2 0 0,-3 3 0 15,6 0 0-15,-3 0 0 0,9 0 0 0,-9 3 0 16,-3-3 0-16,6 0 0 0,0 0-10 0,-1 3 10 0,1-1-19 16,0 4 3-16,-6-6 0 0,6 0 0 0,0 2-2 0,0 1 0 15,-3 2 0-15,3-2 0 0,-6-3 5 0,0 0 1 16,0 0 0-16,9 2 0 0,-3 1 12 0,-6-3 0 16,0 0-10-16,6 3 10 0,-6-3-11 0,0 0 3 15,0 0 0-15,0 5 0 0,0-5 8 0,0 5 14 16,0 3-3-16,-3 0-1 0,3 0-10 0,0 0 0 15,-3 0 0-15,0 0 0 0,3 3 0 0,-3-1-9 16,0 1 9-16,3-1 0 0,0 1-10 0,0-1 10 16,3-2-8-16,0 3 8 0,-3 0 0 0,3-1 0 15,0 1 0-15,0-3-8 0,0 0 8 0,0 0 0 16,0-6 0-16,6 1 0 0,-9-3 0 0,0 0 0 0,6 2 0 0,0-2 0 0,3-2 24 0,-3-1 3 16,0 1 1-16,0-1 0 0,-3-2-20 0,2-3-8 15,1 2 0-15,-3-2 8 0,-3 3 2 0,0-3 0 16,0 0 0-16,0 0 0 0,-3 0-10 0,3 0 12 15,0 1-12-15,-3-1 12 0,3 2-12 0,-3-2 0 16,3 0 0-16,0 0 0 0,-5-2-13 0,5-3-5 16,0 2-1-16,0-2 0 15,5 2-136-15,-5-2-27 0,3 0-6 0,0-3-432 16,0-3-86-16</inkml:trace>
  <inkml:trace contextRef="#ctx0" brushRef="#br0" timeOffset="26613.7927">23145 7840 1274 0,'0'0'28'0,"3"0"5"0,-3 0 2 0,0 0 1 0,0 0-28 0,0 0-8 0,0 0 0 0,6 5 0 16,-6 0 72-16,6 3 12 0,-4 0 4 0,-2 5 0 15,3-2-28-15,-3 2-6 0,-3 3-1 0,3 3 0 16,-2-1-25-16,-4 3-4 0,6-2-2 0,0 2 0 16,-3 3 3-16,-3-3 1 0,0 3 0 0,0-3 0 15,6-3 2-15,0 1 0 0,-3-3 0 0,0 0 0 16,0-3-1-16,3-3 0 0,-3 1 0 0,0-3 0 15,0 0-4-15,3-8-1 0,0 0 0 0,0 5 0 16,0-5-8-16,0 0-2 0,0 0 0 0,6 0 0 16,0-5-4-16,-6 5-8 0,0 0 11 0,6-5-11 15,6-3 0-15,-3 2 0 0,-1 4 0 0,-2-1 0 0,3 0 0 16,-3 3 0-16,3 0 0 0,0 6 0 0,-9-6 0 16,3 2 0-16,9 1 0 0,-6 0-12 15,-3 5 4-15,6-3 8 0,-9 3-13 0,9-3 5 0,-9 3 8 16,3 0 0-16,-6 0 0 0,6 0-8 0,-6 2 8 0,0-2 8 15,-3 0-8-15,-3 3 11 0,9-3 4 0,-9 2 1 16,-3-2 0-16,6 0 0 0,0 0 3 0,-3 0 1 16,0-3 0-16,0 1 0 0,4-1-7 0,5-5-1 15,0 0 0-15,-9 3 0 0,0-1-12 0,9-2 0 16,0 0 8-16,0 0-8 0,0 0-16 0,-9-2-7 16,9 2-1-16,0 0-685 15,0-6-138-15</inkml:trace>
  <inkml:trace contextRef="#ctx0" brushRef="#br0" timeOffset="27060.007">23398 8300 1306 0,'0'0'28'0,"0"0"7"0,0 0 1 0,0 0 1 0,3-5-29 0,0-1-8 0,0 1 0 0,-3-3 0 16,6 3 92-16,-4-3 16 0,-2 3 4 0,0-1 1 15,0 1-20-15,3 0-4 0,-3 5-1 0,-3-6 0 16,3 1-44-16,0 5-10 0,0 0-2 0,0 0 0 16,-2-5-6-16,-4 2-2 0,6 3 0 0,-3 0 0 15,-3 0-12-15,0 3-2 0,0 2-1 0,-3 0 0 16,6 3-9-16,-3 3 0 0,3 0 9 0,-6 2-9 0,9 0 10 0,-9 0-2 16,6 1-8-16,-6-1 12 0,9-3-4 15,0 4 0-15,-3-1-8 0,3-3 12 0,3 1-12 0,-3 0 0 16,0-6 8-16,6 3-8 0,-6-8 0 0,6 2 9 15,-6-2-9-15,0 0 8 0,0 0 2 0,9 0 0 16,0-2 0-16,-3-4 0 0,0 1 2 0,0 0 1 16,-3-3 0-16,6 0 0 0,-3 0-3 0,-3-3-1 15,0 4 0-15,3-1 0 0,-4 0-9 0,1 2 0 16,-3 1 9-16,0 5-9 0,0 0 0 0,0 0 9 16,0 0-9-16,0 0 0 0,0 0 8 0,0 0-8 15,0 0 0-15,0 0 0 0,0 0 0 0,0 5 0 16,0-5 0-16,0 0 0 0,3 8-22 0,0-2-2 15,0 2 0-15,-3-8 0 16,6 2-39-16,-6-2-8 0,3 0-1 0,9 3-1 31,-6-6-142-31,-3-2-28 0,6 0-5 0</inkml:trace>
  <inkml:trace contextRef="#ctx0" brushRef="#br0" timeOffset="27517.6832">23606 7821 1310 0,'0'0'37'0,"0"8"8"0,3-3-36 0,-3 6-9 0,0-1 0 0,0 1 0 16,0 2 28-16,0 3 3 0,0 0 1 0,0 0 0 15,0 5 35-15,0 0 7 0,-6 0 2 0,3 6 0 16,0-1-13-16,0 1-3 0,-3 2 0 0,-3-3 0 16,9-2-12-16,-3 0-2 0,-3 0-1 0,3-3 0 15,-6-3 14-15,9 4 2 0,-3-6 1 0,0-3 0 16,0 0-34-16,3-2-8 0,0-1 0 0,0-2-1 15,0-3-3-15,0-5-1 0,0 0 0 0,0 0 0 16,0 0 1-16,0 0 1 0,0 0 0 0,6-5 0 0,-3 0-8 0,6-3-1 16,-3 0-8-16,0 0 12 0,0-3-12 0,-3 1 0 15,9 2 0-15,-6 0 0 0,3 0 0 0,-3 0-16 16,0 3 3-16,-3-1 1 0,6 6 0 0,0 0 0 16,-9 0 0-16,9 3 0 0,0 0 0 0,-4 2 0 15,4 0 0-15,-3 3 0 0,-3 0 12 0,6 0-11 16,-6 0 11-16,3 0-10 0,-3 3 10 0,-3-3 0 15,0 0 0-15,0 2-8 0,0-2 8 0,0 0 9 16,-9 0-1-16,9 0-8 0,-3 0 22 0,-6 2-2 16,0-2-1-16,9-2 0 0,-9 2 1 0,4-3 0 15,-4 3 0-15,3-3 0 0,3 0-4 0,-6-2-1 16,0 2 0-16,9-5 0 0,-3 3-15 0,3-3 8 16,0 0-8-16,-6 0 0 0,3-3-8 0,3 3-8 0,0 0-2 0,-3-2 0 31,-3-6-99-31,6 5-20 0,6-2-4 0,-3-3-816 0</inkml:trace>
  <inkml:trace contextRef="#ctx0" brushRef="#br0" timeOffset="27714.844">23823 8289 1353 0,'0'0'29'0,"0"8"7"0,0-2 0 0,0 2 4 0,3 0-32 0,0-1-8 16,0-1 0-16,-3 2 0 0,6-3 103 0,-3 0 19 0,-3-5 4 0,0 8 1 15,0-8-17-15,6 5-3 0,-6-5-1 0,6 6 0 16,-6-6-52-16,0 5-10 0,0-5-3 0,0 0 0 16,6 8-21-16,-6-8-5 0,0 0-1 0,0 0 0 15,0 0-14-15,0 0 0 0,3-3 0 0,6 1 0 32,-9 2-128-32,3-6-28 0,0-2-5 0</inkml:trace>
  <inkml:trace contextRef="#ctx0" brushRef="#br0" timeOffset="27870.9235">23954 7935 1555 0,'0'0'34'0,"0"0"7"0,0 0 2 0,-3-3 1 0,-3 1-36 0,-1461 2-8 16,2934 0 0-16,-1467 0 0 15,0 0-8-15,0 0-4 0,0 0-1 0,0 0-440 16,0 0-88-16</inkml:trace>
  <inkml:trace contextRef="#ctx0" brushRef="#br0" timeOffset="28161.0043">24047 7689 1386 0,'0'0'30'0,"0"0"6"0,3 8 2 0,-1-3 2 0,1 6-32 0,-3-3-8 0,0 2 0 0,0 6 0 15,0 0 77-15,0 2 15 0,0 4 2 0,0 1 1 16,0-1 1-16,0 1 0 0,0 4 0 0,0 2 0 16,0 0-35-16,0-3-6 15,0 1-2-15,-3 2 0 0,1 0-19 0,-1 0-4 16,3-2-1-16,-3-1 0 0,-6-2-13 0,9 0-4 0,0 0 0 0,0-1 0 0,0-4-12 0,-3-1 11 16,0 1-11-16,3-3 10 0,0-3-10 0,0 0 0 15,0-2 0-15,0-1 0 0,0-2-18 0,0-2-6 16,0-6 0-16,0 0-1 15,0 0-49-15,0 0-10 0,6 0-1 0,-6 0-557 0,6-8-111 16</inkml:trace>
  <inkml:trace contextRef="#ctx0" brushRef="#br0" timeOffset="28327.6425">24216 8176 1702 0,'-9'10'37'0,"9"-10"8"0,0 11 2 0,0-3 1 0,-3 5-38 0,0-2-10 16,3-1 0-16,-3 1 0 0,0 2 78 0,0-2 14 15,-3-1 2-15,6 1 1 0,0-3-25 0,-3 2-5 16,-3-2-1-16,6 0 0 0,0-8-42 0,0 8-9 16,0-3-1-16,0-5-1 15,0 0-42-15,0 0-8 0,0 0-1 0,0 0-621 0,0 0-124 0</inkml:trace>
  <inkml:trace contextRef="#ctx0" brushRef="#br0" timeOffset="28780.9637">24338 7840 1976 0,'0'0'44'0,"0"0"8"0,-9 5 3 0,9-5 0 0,0 10-44 0,0 1-11 0,0-3 0 0,0 5 0 16,0 3 11-16,0 0 0 0,-3 3 0 0,3 2 0 16,0 0 45-16,-3 0 8 0,-3 3 3 0,6 2 0 15,0 1-36-15,0-1-7 0,0-2-2 0,-9 0 0 0,9 2-8 0,0-2-2 16,0 0 0-16,-3-3 0 0,1 0-21 0,-1-5-5 15,3 0-1-15,-3 0 0 16,-6-3-45-16,9-2-10 0,-3 2-2 0,-3-5 0 16,6 0-21-16,-6-6-5 0,0 1-1 0,3 2 0 15,3-5 55-15,0 0 10 0,0 0 2 0,-6-5 1 0,3 2 45 0,3 3 9 16,3-5 1-16,-3 0 1 0,6-3 4 0,-3 0 1 16,6-3 0-16,0 6 0 0,3-3-30 0,-1-2 0 15,-2 2 0-15,9-3 0 0,-3 3 12 0,3-2-3 16,-6 2-1-16,9 0 0 0,-6 0-8 0,0 5 8 15,-1 0-8-15,-2 1 8 0,0 4 10 0,0-2 2 16,-3 0 0-16,3 3 0 0,-6 2 12 0,-3 3 4 16,6 0 0-16,-3 3 0 0,-3-1 18 0,-3 4 4 0,0-1 1 0,-3 0 0 15,3 3-27-15,-6 0-6 0,3 2-1 0,-3-2 0 16,6 3 12-16,-6 2 3 0,0-3 0 0,-3 4 0 16,6-1-17-16,-3 0-3 0,6 0-1 0,0-2 0 15,0 2-5-15,0-3-1 0,0 1 0 0,0-1 0 16,0-2-23-16,0 0-5 0,0 0-1 0,9 0 0 31,0-3-115-31,-6-2-23 0,6-1-5 0,-3-2-812 0</inkml:trace>
  <inkml:trace contextRef="#ctx0" brushRef="#br0" timeOffset="29062.7271">24183 7636 2840 0,'0'0'63'0,"0"0"13"0,0 0 2 0,0 0 1 0,0 0-63 0,0 0-16 15,0 0 0-15,0 0 0 0,0 0 0 0,0 0 0 16,0 0 0-16,3 0-10 16,3 3-65-16,0 2-13 0,3 0-2 0,-3 0-1 15</inkml:trace>
  <inkml:trace contextRef="#ctx0" brushRef="#br0" timeOffset="29924.2757">22380 9173 854 0,'6'-13'24'0,"-3"8"6"0,0-6-30 0,0 0 0 0,2 3 0 0,1-2 0 15,0 2 87-15,-3 0 11 0,0 0 2 0,3 3 1 16,-6 0-21-16,9 5-4 0,-6-3 0 0,3 6-1 16,0 2 13-16,0 5 2 0,-3 1 1 0,3 2 0 15,-3 6-39-15,3-3-7 0,-3 5-1 0,3 0-1 16,-3 0-7-16,0 0-2 0,3 0 0 0,-3 1 0 15,6-4-6-15,-9 1 0 0,3-3-1 0,3-1 0 16,-3-1 0-16,3-4 0 0,-3 1 0 0,2-3 0 16,-2 0-5-16,0-3-1 0,-3-5 0 0,9 0 0 15,-9 0-1-15,6-5-1 0,0-3 0 0,0 0 0 0,0-3-6 16,0-2-1-16,-6 0 0 0,9-3 0 0,0 0-12 16,-3-3 11-16,0-2-11 0,-3 0 10 0,0-3-2 0,3 1-8 15,3-1 12-15,0 0-4 0,0 3-8 0,-3 0 0 16,-4 5 0-16,4 0-11 0,3 3 11 0,-3-1 0 15,-3 4 0-15,3 2-8 0,0 3 8 16,0 2-10-16,0 3 10 0,0 3-10 0,-3 2 2 0,6 5 0 16,0-2 0-16,-3 3 0 0,0 2 8 0,0 0 0 15,-3 3-9-15,9 3 9 0,-6-3 0 0,-3 0 0 16,0-1 0-16,3 1 0 0,-6-2 11 0,8 1 6 16,-8-1 2-16,0-4 0 0,3 1-19 0,-3-1 0 15,3-4 0-15,-6 2 0 0,6-3 0 0,-3-5 16 0,0 0-1 16,0 0-1-16,0 0-14 0,0 0 8 0,6-5-8 0,-6-1 0 15,9-2 10-15,0-2-10 0,-6-1 10 0,6 3-10 16,0-5 0-16,0 0 8 0,-6 0-8 0,6-3 0 16,-3 2 0-16,0-1 8 0,0 1-8 0,-3 1 0 15,6 0 0-15,-3 2-16 0,-3 3 1 0,-3 8 1 16,0 0-5-16,3-8-1 0,5 6 0 0,-8 2 0 16,6 0 10-16,-3 5 2 0,3 3 0 0,-3 3 0 15,0-1-4-15,-3 3-1 0,6 1 0 0,-3-1 0 16,0 3 13-16,0-3 0 0,0 0 12 0,0 3-12 15,-3-3 0-15,9 1-9 0,-6-1-1 0,3-3 0 32,-3 1-49-32,3-3-9 0,3 0-3 0,-3 0-581 0,0 2-117 0</inkml:trace>
  <inkml:trace contextRef="#ctx0" brushRef="#br0" timeOffset="30303.8338">23174 9012 1364 0,'0'0'30'0,"0"0"6"0,-9 2 2 0,9-2 0 0,0 0-30 0,-11 6-8 0,5 2 0 0,-9 2 0 16,6-2 10-16,0 5 1 0,6 1 0 0,0-1 0 15,-3 5 37-15,6-2 7 0,0 3 1 0,0-3 1 0,9 2-21 0,-6-2-4 16,-3 3 0-16,3-4-1 0,6 1-3 0,-6 0-1 15,0-5 0-15,-3-3 0 0,9 2 12 0,-6-2 2 16,3-3 1-16,-6-5 0 16,0 0-6-16,3 3-2 0,5-3 0 0,1-3 0 15,-3 1-5-15,0-3-1 0,3-3 0 0,-3 2 0 16,0-2-12-16,0 0-2 0,0 3-1 0,-3-3 0 16,3 3-13-16,-6 0 0 0,6-1 0 0,-6 6 0 15,0 0 9-15,0 0-9 0,0 0 8 0,0 0-8 16,0 0 9-16,0 0-9 0,0 0 10 0,0 0-10 15,0 0 11-15,0 0-11 0,0 0 12 0,3 6-12 0,3-1 8 0,-3-2-8 16,-3-3 0-16,6 5 0 16,0 0-17-16,-6-5-7 0,0 0-2 0,12 3-640 15,-6-1-128-15</inkml:trace>
  <inkml:trace contextRef="#ctx0" brushRef="#br0" timeOffset="30632.1756">23499 9043 1522 0,'-12'-2'33'0,"12"2"7"0,-9 2 2 0,6-2 2 0,-6-2-36 0,0 2-8 0,6-3 0 0,-3 3 0 15,-6 0 55-15,9 3 9 0,-3-3 1 0,3 2 1 16,3-2 2-16,-6 6 1 0,3 2 0 0,-5 0 0 16,8-3-47-16,0 3-10 0,0 0-1 0,0-3-1 15,0 3-10-15,0 3 0 0,6-3 0 0,-4 2 0 16,1 1-9-16,0-3 9 0,3 0-12 0,0 0 12 15,-3-1-12-15,9-1 4 0,-6 2 8 0,-3-3-13 16,9 3 13-16,-6 0 0 0,-3 0 0 0,6-3-9 16,-9 0 9-16,9 1 0 0,-6 2 0 0,-3-8 0 15,0 0 12-15,-3 5 4 0,3 0 0 0,-9 3 1 16,9-3 16-16,-3 3 3 0,-3-5 1 0,6 2 0 16,-6 1-6-16,3-1-2 0,-3 0 0 0,0 0 0 15,3-2-19-15,3-3-10 0,-6 0 10 0,6 0-10 0,0 0 0 16,0 0-16-16,0 0 1 0,0 0-658 15,0 0-132-15</inkml:trace>
  <inkml:trace contextRef="#ctx0" brushRef="#br0" timeOffset="30913.273">23639 9012 1897 0,'-9'2'41'0,"6"1"9"0,-6 2 2 0,-3 1 2 0,0-1-43 0,-3 3-11 16,9-3 0-16,0 0 0 0,-3 3 80 0,9 0 13 0,-3 3 3 0,0-1 1 16,3 1-70-16,3 0-15 0,0 2-2 0,-3 0-1 15,12 0-9-15,-6 1 0 0,-3-1 0 0,3 0-11 16,-3 0 11-16,6 0 0 0,-6-2 10 0,0 0-10 16,-3-1 10-16,3 3-10 0,-3-5 10 0,0 3-10 15,-3-6 13-15,3 3-3 0,-3-3-1 0,-3 3 0 16,6-8-9-16,-6 3 10 0,-3 2-10 0,9-5 10 31,-9 0-55-31,-3 3-11 0,6-3-3 0,-8 0-927 0</inkml:trace>
  <inkml:trace contextRef="#ctx0" brushRef="#br0" timeOffset="31209.366">23162 9036 1713 0,'-2'2'37'0,"2"-2"8"0,-6 3 2 0,6 2 2 0,0 0-39 0,0 3-10 16,0 0 0-16,0 3 0 0,0-1 80 0,0 4 15 15,0-1 2-15,-3 3 1 0,3-3-10 0,0 3-1 16,0 0-1-16,0-3 0 0,-3 0-49 0,6 0-9 16,0 1-3-16,3-1 0 15,-1-5-25-15,1 2-19 0,0-2 3 0,0 0-705 16,6-2-142-16</inkml:trace>
  <inkml:trace contextRef="#ctx0" brushRef="#br0" timeOffset="31849.1767">22960 9930 1566 0,'0'0'34'0,"0"0"7"0,0 0 2 0,0 0 1 0,0 0-35 0,9 0-9 16,-9 0 0-16,6-5 0 0,0-1 60 0,3-4 9 0,-3-1 3 0,0 0 0 16,3-2-8-16,-3 0 0 0,-3 0-1 0,0 0 0 15,0-1-40-15,-3-2-8 0,-3 3-2 0,0-3 0 16,0 3 4-16,-3 0 1 0,-3-3 0 0,0 0 0 15,-3 3 2-15,3 0 1 0,0-1 0 0,-6 1 0 16,3 0-5-16,0 2-2 0,0-2 0 0,-2 3 0 16,-4-1-4-16,9 0-1 0,-3 4 0 0,0 1 0 15,3 1-9-15,0 5 10 0,0 3-10 0,9-3 10 16,-6 5-10-16,0 5 0 0,-3 6 0 0,9 0 0 16,-3 5-8-16,3 1 8 0,0 1-10 0,0 4 10 15,3 2 0-15,-3 3 0 0,0-1 0 0,0 4 0 16,6 2 0-16,-6-3 0 0,3 6 0 0,-6-3 10 15,-3 0 10-15,6 0 3 0,0-3 0 0,0 1 0 16,-3-3-11-16,3-3-3 0,0 2 0 0,3-4 0 16,-3-3-1-16,0 0 0 0,6-6 0 0,-3 3 0 0,0-2-8 15,0-6-16-15,-3 0 4 0,0 0 1 16,0-7-24-16,0 2-5 0,0-8 0 0,-3 5-658 16,3-5-131-16</inkml:trace>
  <inkml:trace contextRef="#ctx0" brushRef="#br0" timeOffset="32335.0888">22627 10160 1371 0,'0'0'30'0,"9"-3"6"0,0 3 2 0,-6-2 1 0,5 2-31 0,1-3-8 16,0 0 0-16,3-2 0 0,3 2 60 0,0-2 12 16,-3-3 1-16,3 3 1 0,3 0-19 0,-3 2-4 0,-1-2-1 0,1-1 0 15,0 4-26-15,0-1-4 0,-3 1-2 0,0 2 0 16,-3 5-6-16,0-3-2 0,0 4 0 0,-3-1 0 15,0 6 8-15,-3-1 2 0,5 3 0 0,-2 1 0 16,-3-1-1-16,0 3 0 0,0 0 0 0,-3 2 0 31,3 1 7-31,0-1 2 0,-3 1 0 0,0 2 0 0,6-3 3 16,-3 1 1-16,0-1 0 0,3 1 0 0,-3-6-12 0,3 0-1 16,0-2-1-16,0 0 0 0,0-1-8 0,0-5-2 15,3 1 0-15,0-1 0 0,0-5-8 0,0 0 0 16,0-3 0-16,-3-2 0 0,2-3 26 0,1 0 6 0,-6-2 2 15,9-4 0-15,-6-1-34 0,0-1 0 0,0 0 0 0,3-3-12 16,-3 1 12-16,-3 2 0 0,0-3 0 0,3 6 0 16,-3-3 0-16,0 0 0 0,-3 3-10 0,-3 3 10 15,-6-1 0-15,9 3 0 0,0 0 12 0,0 0-4 16,0 8-18-16,0-2-4 0,0-1-1 0,0 6 0 16,9-1 15-16,-9 6-9 0,-3 0 9 0,6 3-8 15,3 2 8-15,-3 0 0 0,-3 3 8 0,3 0-8 16,0 2 0-16,0 1 0 0,0-1 0 0,-3 1 8 15,0-1-8-15,6-2 0 0,0 0 0 0,-3 0 0 16,3 0 0-16,0-3 0 0,-1-5-11 0,4 0 11 16,-3-3-56-1,3 1-6-15,-3-1-1 0,3-5 0 0,0-3-130 16,0 1-27-16,-6-4-4 0,6-2-521 0</inkml:trace>
  <inkml:trace contextRef="#ctx0" brushRef="#br0" timeOffset="32658.0962">23335 10274 1179 0,'0'0'33'0,"6"5"8"0,-6 3-33 0,-6 3-8 16,6-1 0-16,0 1 0 0,0-1 101 0,0 1 19 16,0 0 3-16,0 2 1 15,-3-3-20-15,-3-2-4 0,6 3-1 0,0-3 0 16,0 0-25-16,0-3-5 0,0-5-1 0,0 0 0 0,0 0-24 0,0 0-4 0,0 0-2 0,0 0 0 16,9-5-21-16,-3-1-4 0,0-2-1 0,-3-2 0 15,3-1-12-15,0-2 11 0,0 0-11 0,0 0 10 16,-3-1-10-16,3 1 0 0,-3 0 0 0,6 2 0 15,-3-2 0-15,0 3 0 0,-6-1 0 0,8 0 0 16,-2 3 0-16,0 1 0 0,-6-1 0 0,9 5 0 16,-3-2 0-16,-6 5 0 0,0 0 0 0,6 2 0 15,3 1 0-15,-3 0 0 0,0 5-9 0,0-1 9 16,-3 1 0-16,6 3 0 0,-3 0 0 0,0-1 0 16,-3 1 0-16,0 2 0 0,0 3 0 0,-3-3 0 15,0 0 0-15,0 3 0 0,0-3 0 0,0 1-10 16,0-1 10-16,6-3-8 0,-3 4 8 0,-3-6-8 15,3 0-116-15,0-1-24 0,0-1-4 16</inkml:trace>
  <inkml:trace contextRef="#ctx0" brushRef="#br0" timeOffset="32965.9878">23791 10189 1620 0,'0'0'46'0,"0"0"10"0,0 0-45 0,-3-3-11 16,-3 1 0-16,6 2 0 0,-6-5 0 0,0 2 12 15,-3-2-12-15,9 5 12 0,0-3 40 0,-9 3 9 16,6 0 2-16,-6 0 0 16,9 3-12-16,0-3-3 0,-9 5 0 0,9 0 0 15,-6 3-20-15,0-3-4 0,-3 6 0 0,9-3-1 0,-3 5 5 0,-3-2 2 16,6 2 0-16,-6 0 0 0,0 0-11 0,6 1-3 15,0 2 0-15,0-3 0 0,0 0 0 0,0 0 0 16,0-2 0-16,0 2 0 0,6-5-8 0,0 3-8 16,0-4 9-16,-3 1-9 0,9-2 0 0,-3-4 0 15,0 1 0-15,3-3-10 16,3 0-38-16,-3-5-7 0,0-1-1 0,-1-2-588 0,4 1-118 0</inkml:trace>
  <inkml:trace contextRef="#ctx0" brushRef="#br0" timeOffset="33213.4541">24023 9882 1602 0,'-9'19'35'0,"9"-9"7"0,0 1 2 0,0 5 1 0,0 5-36 0,-3 3-9 0,3 0 0 0,0-1 0 16,0 4 61-16,-6-1 11 0,6 1 1 0,0-1 1 15,0 1-2-15,0-1 0 0,0 3 0 0,0-2 0 16,0-4-36-16,0 1-7 0,0 0-1 0,0 0-1 16,0-6-19-16,0-2-8 0,0 0 8 0,0 0-8 15,6-5-11-15,-3-3-7 0,-3 2-2 0,0-5 0 16,0 1-53-16,0-6-11 0,0 0-3 0,0 0-503 16,0 0-101-16</inkml:trace>
  <inkml:trace contextRef="#ctx0" brushRef="#br0" timeOffset="33479.1069">23904 10247 1414 0,'0'0'31'0,"0"0"6"0,0 0 2 0,0 0 1 0,0 0-32 0,0 0-8 15,0 0 0-15,9-5 0 0,-3 0 67 0,-1 2 11 16,4 0 2-16,0-2 1 0,3 3-5 0,3-4 0 16,-3 1-1-16,3 0 0 0,0 2-42 0,0 0-8 15,0 1-1-15,-1 4-1 0,-5-2-13 0,9 3-2 16,-3 0-8-16,-6-1 12 0,9 6 4 0,-9-2 1 0,0 4 0 0,3-5 0 15,-9 6 23-15,6 0 4 0,-3-1 0 0,-1 1 1 16,-5-1-1-16,9 4 0 0,-9-1 0 0,0-3 0 16,0 4-11-16,0 1-2 0,0-1-1 0,0-4 0 15,-3 3-16-15,3-5-3 0,0 0-1 0,-6 0 0 16,6-2-20-16,0-6-4 0,0 0-1 0,0 0-749 16,0 0-151-16</inkml:trace>
  <inkml:trace contextRef="#ctx0" brushRef="#br0" timeOffset="33635.3752">24300 10155 1018 0,'0'0'22'0,"0"0"5"0,0 0 1 0,0 0 1 0,0 0-29 0,0 0 0 0,0 0 0 0,3 8 0 0,-3-8 0 0,5 2-13 15,1 1 1-15,-3 2 0 16,6 1-28-16,-6-4-6 0,6 3-1 0</inkml:trace>
  <inkml:trace contextRef="#ctx0" brushRef="#br0" timeOffset="34127.5585">24386 10216 880 0,'0'0'24'0,"0"0"8"0,0 0-32 0,0 0 0 15,-6 0 0-15,0 0 0 16,-3 0 108-16,3 0 15 0,0 0 3 0,3 2 1 16,-3 1-16-16,0 2-3 0,-3-2-1 0,9 5 0 0,-3-3-21 0,-6 3-4 0,9 3-1 0,0-4 0 0,-3 4-29 15,-3 2-7-15,6 1-1 0,0-1 0 0,0 3-15 0,0-3-3 16,0 3-1-16,0-3 0 0,6 0-9 0,-3-2-3 15,-3-1 0-15,9 1 0 0,-6-3-13 0,-3-3 0 16,9 3 0-16,-3-5 0 0,0-1 9 0,3-2-1 16,-3-2 0-16,-3-1 0 0,6-2 3 0,-6-3 0 15,6-3 0-15,0 1 0 0,0-4-11 0,0 1 0 16,0-3 0-16,-3 3 0 0,2-3 0 0,1 3 0 16,-3-3 0-16,0 0 0 0,-6 3 0 0,9 0 0 15,-3 2 0-15,0 1 0 0,0-1 0 0,-3 3 0 16,-3 0 0-16,9 3 0 0,-3 0 0 0,-6 5 0 15,0 0 0-15,6 2 0 0,3 1 0 0,-9-3 0 0,6 8 0 0,0 2 0 16,-6-2 0-16,9 3 12 16,-9 2-12-16,6 0 12 0,0 1 0 0,-3-1 0 0,2 0 0 15,-5-2 0-15,9 2-2 0,-9 0 0 0,9-2 0 0,-6-3 0 16,-3 0 6-16,9-3 0 0,-9-5 1 0,9 5 0 16,0-5-9-16,0-2-8 0,-6-4 9 0,9 1-9 15,-3 0 0-15,3-6 0 0,-3 1 0 0,-3-1 0 16,3 0 0-16,-3 1-10 0,2-1 0 0,-2 1 0 15,0 2 0-15,3-3 0 0,-3 6 0 0,-3-3 0 16,3 3 10-16,-3-1-13 0,-3 6 5 0,3-2 8 16,3-1-8-16,-6 3 8 15,0 0 0-15,3 0 0 0,6 3 0 0,-6-1 0 16,-3-2 0-16,9 6 0 0,-3-1 19 0,3 3-2 0,-3 0 0 0,3 0 0 16,0 0-17-16,0 0 10 0,2-3-10 0,1 5 8 15,3-2-8-15,0 3-14 0,3 0 3 0,0-1-1096 16</inkml:trace>
  <inkml:trace contextRef="#ctx0" brushRef="#br0" timeOffset="115979.8492">9479 6345 817 0,'0'0'23'0,"0"0"5"0,-6 0-28 0,0 2 0 0,0 1 0 0,6-3 0 15,-6 3 88-15,3-1 11 0,-3 1 2 0,6-3 1 16,0 0 10-16,-5 5 3 0,5-5 0 0,0 0 0 16,-6 3-7-16,6-3 0 0,0 0-1 0,0 0 0 15,0 0-22-15,0 0-4 0,0 0-1 0,0 0 0 16,0 0-12-16,0 0-4 0,0 0 0 0,0 0 0 15,0 0-10-15,9 0-2 0,-4 3-1 0,1-3 0 0,3-3-11 0,3 0-1 16,0-2-1-16,3-3 0 0,0 0-6 16,3 0 0-16,3 0-1 0,2-2 0 0,1-4-7 0,12-1-2 15,0 1 0-15,-4 1 0 0,4-3-10 0,0-2-3 16,3-1 0-16,-1 1 0 0,1-1-1 0,3 1-8 16,2-1 12-16,-2-2-4 0,0 2-8 0,-1-2 0 15,-5 3 0-15,3-3 0 0,-4 2 0 0,-2 0 0 16,0 1 0-16,0 2 0 0,-7-2 0 0,4 2 0 15,0 2 0-15,0 1 0 0,-3 3 0 0,-4-1 0 16,-2 3 0-16,0 0 8 0,-3 3-8 0,0 2 0 16,0-2 9-16,-7 2-9 0,1 1 8 0,0-1-8 15,-3 3 8-15,0-3-8 0,0 1 0 0,-3 2 0 0,-6 0 0 0,0 0-8 32,0 0-24-32,0 0-4 0,0 0 0 0,0 0-1 15,0 0-130-15,0 0-25 0,6 0-6 0</inkml:trace>
  <inkml:trace contextRef="#ctx0" brushRef="#br0" timeOffset="116700.838">11316 5763 1310 0,'3'-32'37'0,"-3"32"8"0,0 0-36 0,0 0-9 16,0 0 0-16,0 0 0 0,0 0 109 0,0 0 20 15,-3 0 4-15,0 0 1 16,0 8-36-16,0-3-7 0,-3-8-2 0,0 6 0 15,0 0-25-15,3 2-6 0,-3 0-1 0,-3 1 0 0,3-4-17 0,-3 4-3 16,0-1-1-16,-3 3 0 0,3 2-15 0,1 1-3 16,-1 0-1-16,0 4 0 0,0-1-5 0,0 4-2 15,0-2 0-15,0 3 0 0,3 4-2 0,0-4 0 16,0 5 0-16,3 0 0 0,-3 7 3 0,3-2 0 16,3-5 0-16,0 0 0 0,3-3 1 0,-3-2 0 15,3 2 0-15,0-8 0 0,0 3-4 0,3 0-8 0,0 2 12 16,0-4-4-16,0-1-8 0,0-5 0 0,3 5 9 0,-3-5-9 15,-6-8 0-15,0 0 0 0,0 0 0 0,15 5 0 32,0-2-32-32,-1 0-2 0,-2-3 0 0,0-3 0 15,3 0-103-15,0-5-21 0,0-2-4 0,0 2-485 0,-3-5-97 0</inkml:trace>
  <inkml:trace contextRef="#ctx0" brushRef="#br0" timeOffset="117213.6704">11471 5842 1832 0,'0'11'40'0,"0"-3"9"0,0-8 2 0,0 0 0 0,0 0-41 0,0 0-10 15,0 0 0-15,-3 5 0 0,3-5 63 0,0 0 10 16,0 0 3-16,0 0 0 0,0 0-31 0,0 0-5 15,9-5-2-15,-4 2 0 0,4 0-3 0,-3 1-1 16,0-1 0-16,3-2 0 0,0 2-9 0,0 3-1 16,0 0-1-16,0 0 0 0,0 0-7 0,0 0-2 15,-3 5 0-15,3-2 0 0,0 2-4 0,0-5-1 0,-1 3 0 16,-2 2 0-16,0-2-9 0,0 2 8 0,3 0-8 0,0 3 8 16,-6-2-8-16,3 4 0 0,0 1 9 15,-3-1-9-15,0-2 0 0,3 3 9 16,-6 5-9-16,-3 0 0 0,0-6 8 0,0 3-8 0,0 3 0 0,-3 0 0 15,0-3 8-15,0 1-8 0,0-1 0 0,0 0 0 16,0 0 0-16,-3 3 0 0,0 0 0 0,4-3 0 16,-4 1 0-16,0-4 8 15,3-2-8-15,0 0 0 0,0 0 11 0,0 0-11 0,0-3 10 16,6-5-10-16,0 0 8 0,-3 3-8 0,0-1 0 0,3-2 9 16,0 0-9-16,0 0 10 0,0 0-10 0,0 0 10 15,6 0 2-15,3-2 1 16,0-1 0-16,-3 1 0 0,3-1 8 0,0 0 2 0,0-2 0 15,-1 2 0-15,1-2-15 0,3 2-8 16,-3 3 8-16,0-2-8 0,3 2 0 0,-3 0 0 0,-3 0 0 16,3-3 8-16,0 0-8 0,0 3 0 0,0 0-8 0,0 3 8 15,2-3-44-15,-2 0-3 0,-3 0-1 16,-6 0 0-16,15 5-154 0,-3 1-31 0,-3-4-7 16</inkml:trace>
  <inkml:trace contextRef="#ctx0" brushRef="#br0" timeOffset="117448.9533">11971 6088 1713 0,'3'11'37'0,"-3"2"8"0,0-5 2 0,0 2 2 0,-3-2-39 0,3 0-10 15,0 3 0-15,0-1 0 0,0 4 60 0,0-1 11 16,0 0 1-16,-3 0 1 0,3 1-31 0,0-1-6 15,-3-3-2-15,3 1 0 0,0 2-17 0,0-2-3 16,-3 2-1-16,0 0 0 0,6-5-25 0,0 3-6 16,-3-3-1-16,0 2 0 15,0-10-129-15,0 0-25 0,0 0-6 0</inkml:trace>
  <inkml:trace contextRef="#ctx0" brushRef="#br0" timeOffset="117711.5167">12149 5853 2066 0,'-3'13'45'0,"3"-3"10"0,0 4 1 0,-3-4 3 0,3 3-47 0,3 1-12 0,-6-4 0 0,3 1 0 16,0 2 67-16,0 0 11 0,3-5 2 0,-3 5 1 15,0 3-39-15,0 0-8 0,3 0-2 0,-3 0 0 16,0 0-12-16,3 0-4 0,-3 0 0 0,3-1 0 15,-6-4-16-15,6 0 10 0,-3 2-10 0,3-3 8 16,-3 1-8-16,3 0 8 0,-3-1-8 0,0-2 8 16,0-8-25-16,0 0-6 0,0 0-1 0,6 5 0 15,-6-5-36-15,0 0-7 0,0 0-1 0,0 0-1 16,0-5-149-16,6 0-30 0,3-8-5 0</inkml:trace>
  <inkml:trace contextRef="#ctx0" brushRef="#br0" timeOffset="117945.9179">12182 5736 1832 0,'0'8'40'0,"3"-3"9"0,3-7 2 0,-6 2 0 0,0 0-41 0,3-6-10 16,3 4 0-16,0-1 0 0,0-2 82 0,3 0 14 15,0 5 4-15,2 0 0 0,1 0-40 0,6 5-7 16,-3-2-1-16,3 2-1 0,0 3-9 0,3 2-2 16,-3 4 0-16,2-1 0 0,-2 5 1 0,3-2 0 15,0 0 0-15,-3 0 0 0,0 2-10 0,-1 4-3 16,1 1 0-16,-3 1 0 0,0-3-6 0,-3 6-2 15,0-1 0-15,-3 1 0 0,-3 2 13 0,0 0 3 16,0-3 0-16,-3-4 0 0,0-4-13 16,-3 1-3-16,0 2 0 0,-3 0 0 0,0 5-20 0,-3 4 0 0,0 4-10 0,-6 8-1337 15</inkml:trace>
  <inkml:trace contextRef="#ctx0" brushRef="#br0" timeOffset="135052.699">17534 16804 1087 0,'0'0'24'0,"0"0"4"0,0 0 2 0,0 0 1 0,0 0-31 0,3 10 0 0,-6-2 0 0,3 0 0 15,0-8 0-15,0 0 0 0,0 5 0 0,0-5 0 16,0 8 0-16,0-8 0 0,0 0 0 0,0 0 0 15,0 0 0-15,0 0 0 0,0 0 0 0,0 0 0 16,0 0 0-16,0 0-8 16,0 0-1-16</inkml:trace>
  <inkml:trace contextRef="#ctx0" brushRef="#br0" timeOffset="138214.0227">17269 16468 982 0,'0'0'21'0,"0"0"5"0,0 0 1 0,0 0 1 0,0 0-28 0,0 0 0 0,0 0 0 0,0 0 0 16,0 0 57-16,0 0 6 0,0 0 1 0,0 0 0 15,0 0-8-15,0 0 0 0,0 0-1 0,0 0 0 16,0 0 19-16,0 0 4 0,0 0 1 0,0 0 0 16,0 0-14-16,0 0-2 0,-3-3-1 0,3 3 0 0,-6-3-30 15,0 1-7-15,0-1-1 0,0-2 0 0,0 5-24 0,0-3 0 16,-3 3 0-16,3 0 0 0,-3 0 0 0,0 3 12 15,-2-3-12-15,2 5 12 0,-3-2-12 0,0-1 8 16,3 1-8-16,0 2 8 0,-3 1-8 0,3 2 0 16,0-3 0-16,-3 0 8 0,3-2-8 0,0 7 0 15,-2-7 0-15,2 8 0 0,3-3-11 0,0-1 3 16,-3 4 0-16,3-3 0 0,0 0-9 0,3 3-2 16,0-4 0-16,0 1 0 0,3 3 6 0,3-3 1 15,3-3 0-15,3 3 0 0,-6-3 3 0,6 3 1 16,3-2 0-16,-3 2 0 0,2-3 8 0,-2 3-12 0,0-3 12 15,3 0-12-15,0 3 12 0,0-2-12 16,0 2 12-16,0-3-12 0,0 3 12 0,0-3 0 16,-3 3 0-16,2 0-8 0,-2-3 8 0,3 8 0 15,-3-5 0-15,-3 3 0 16,0-3 0-16,0 3 8 0,0-4-8 0,-3 7 11 0,-3-4 13 0,0 1 4 16,0-1 0-16,0 4 0 0,-3-6 7 0,0 2 1 15,-3-2 1-15,0 0 0 0,0-3 0 0,-3 6 0 16,0-8 0-16,-3 2 0 0,4 0-1 0,-1-2-1 15,0 2 0-15,-3-5 0 0,0 3-17 0,0-3-3 16,3 0-1-16,-3 0 0 0,0-3-14 0,-3-2 0 16,3 2-9-16,3-2 9 15,1 0-43-15,2 2-2 0,0-8-1 0,0 6 0 16,6-3-53-16,-3 3-10 0,0-3-3 0,3 3-753 0</inkml:trace>
  <inkml:trace contextRef="#ctx0" brushRef="#br0" timeOffset="138745.2732">17412 16542 1044 0,'0'0'23'0,"0"0"5"0,0 0 0 0,0 0 1 0,0 0-29 0,0 0 0 0,0 0 0 0,-3 5 0 16,-6-2 70-16,6 2 8 0,3-5 2 0,0 0 0 15,-3 8-22-15,3-3-4 0,0 3-1 0,-3-3 0 0,0 3 0 0,3-2 0 16,3 4 0-16,3-2 0 0,-3 0-17 0,0 5-4 16,-6 1-1-16,0-1 0 15,6 0-15-15,-3 3-4 0,-3 0 0 0,3-3 0 0,6 8-4 0,-3-5-8 16,-6 0 11-16,3 2-11 0,-3-4 12 0,6 4-12 16,3-5 12-16,0 3-12 0,-3-5 10 0,3 2-10 15,3-2 8-15,-3-3-8 0,-3 0 0 0,5-3 0 16,1 0 0-16,0-2 0 0,-9-3 0 0,6 0 8 15,3 0-8-15,0 0 0 0,3-3 10 0,-3 1-10 16,-3-6 12-16,-3 5-12 0,6-8 19 0,0-2-3 16,-6 5-1-16,3-5 0 0,0-3-6 0,0 0-1 0,-3-2 0 15,-3 4 0-15,-3 7-8 0,3-4 0 0,3-2 0 16,-3-1-11-16,-3 1 0 0,3-3 0 16,0 1 0-16,0-7 0 0,3 4 3 0,-3 5 0 0,0-3 0 0,3 5 0 15,3-2 8-15,-4 5-8 0,-4 0 8 0,2 8-8 16,0 0 8-16,0 0-8 0,0 0 8 0,0 0-8 15,2 8 8-15,1 0 0 0,3 5 8 0,-6 0-8 16,0 6 0-16,0-1 8 0,6 4-8 0,-6-4 0 16,3 1 8-16,-3-4-8 0,0 4 8 0,6 2-8 15,-3-5 0-15,0 0 0 0,-3-3 0 0,3 0 0 16,3 1-28-16,0-9-3 0,-3 0-1 16,-3-5 0-16,0 0-41 0,6 5-9 0,0-5-2 0,-6 0 0 15,0 0-32-15,6-10-8 0,6-1 0 0,-6-2-1 16</inkml:trace>
  <inkml:trace contextRef="#ctx0" brushRef="#br0" timeOffset="142578.5255">17718 16687 948 0,'0'0'27'0,"0"0"5"0,0 0-32 0,0 0 0 16,0 0 0-16,0 0 0 0,0 0 59 0,0 0 5 15,0 0 0-15,0 0 1 0,0 0 12 0,0 0 3 16,0 0 0-16,6 3 0 0,0 0-23 0,0 7-4 0,0-2-1 0,0 5 0 16,0 1-4-16,0-1-2 0,-3 0 0 0,0 8 0 15,3-2-5-15,-3-1-1 0,0 1 0 0,-3-3 0 16,3-3-2-16,-3 0-1 0,0 0 0 0,0-2 0 15,-3-3 6-15,3 2 1 0,-3-2 0 0,3 0 0 16,0-8-4-16,0 6 0 0,0-6 0 0,0 0 0 16,0 0-6-16,0 0-2 0,0 0 0 0,0 0 0 15,0 0-9-15,-3-6-3 0,0-2 0 0,0-2 0 16,3-3-12-16,0-3-8 0,0-3 10 0,3 1-10 16,0-4 9-16,0-1-9 0,0-1 8 0,3 0-8 15,-3 0 10-15,3 3-10 0,0 0 12 0,0 2-12 0,0 1 8 0,-3 5-8 16,6-1 0-16,-4 6 0 0,1 3 0 0,3-3 0 0,0 3 0 15,0 5 0-15,0 0 0 0,3 0 0 0,-3 8 0 0,3-3 0 16,0 8 0-16,0 1 0 0,0-1 0 0,0 5-9 16,-4 1 9-16,1 2 0 0,0-2 0 0,0 2 0 15,-3-3 0-15,0 3 0 0,-3-2 0 0,3 5 0 16,-3-8 0-16,0-3 0 0,0 0 0 0,0 0 8 16,-3-2-8-16,3-3 0 0,0 0 0 0,-3-3 8 15,0-5-8-15,0 0 0 0,0 0 8 0,0 0-8 16,0 0 11-16,0 0-3 0,0 0 0 0,0 0 0 15,0 0 4-15,0 0 0 0,0-5 0 0,0-3 0 16,0 0-4-16,0-5 0 0,0-6 0 0,3 1 0 16,-3-1-8-16,3-2 0 0,0-6-10 0,3 9 10 15,-3-3 0-15,3-3-9 0,0 3 9 0,0 2 0 16,0 1 0-16,0 2 0 0,0 3 0 0,-1-1-8 16,1 6 8-16,3 3 0 0,-3 0-9 0,0 2 9 15,3 3 0-15,0 3 0 0,-3 2 0 0,3 3 8 16,-3 3-8-16,3 5 0 0,0-3 0 0,-3 11 0 0,3-3 0 0,-3 0 0 15,3-3 0-15,-3 6 0 0,-3-3 0 0,2 6 0 16,1-9 9-16,-3 1-9 0,3-1 0 0,-3-2 0 16,3-2 0-16,-3-4 0 15,6 1-48-15,-3-6-5 0,0 6-1 0,3-9-714 16,0 6-144-16</inkml:trace>
  <inkml:trace contextRef="#ctx0" brushRef="#br0" timeOffset="144359.8657">18677 16669 993 0,'0'0'21'0,"0"0"5"0,0 0 1 0,0 0 2 0,-3 0-29 0,3 0 0 16,0 0 0-16,0 0 0 0,-6-3 84 0,6 3 12 0,0 0 1 16,0 0 1-16,-3-5 10 0,3 5 3 0,0 0 0 0,0 0 0 15,0 0-15-15,0-3-4 0,0 3 0 0,3-5 0 16,3 0-20-16,0 2-5 0,0-2-1 0,0-1 0 16,3 6-18-16,-3-2-3 0,3-1-1 0,-1 0 0 15,1-2-16-15,3 2-4 0,0 1-1 0,0-1 0 16,0-2-3-16,0 2-1 0,3-2 0 15,0 0 0-15,0 5-8 0,-4-6-2 16,4 4 0-16,-3-4 0 0,0 6-9 0,-3 0 0 0,0-2 0 0,0-1 0 16,0 1 0-16,0 2 8 0,-3 0-8 0,3 0 0 15,-3 0 0-15,0 0-17 0,3 0 2 0,-9 0 1 16,5 0-37 0,-5 0-7-16,6 2-2 0,-6-2 0 0,6 3-126 0,-6-3-26 0,0 0-4 15</inkml:trace>
  <inkml:trace contextRef="#ctx0" brushRef="#br0" timeOffset="144607.4323">18757 16862 1868 0,'0'0'41'0,"0"0"9"0,0 0 2 0,0 0 0 0,0 0-42 0,0 0-10 16,0 0 0-16,9 0 0 0,0 5 67 0,0-5 11 15,-3 3 2-15,6-1 1 0,-3 1-40 0,0-3-8 16,3 0-1-16,-3 0-1 0,2 0-14 0,1 0-2 16,0 0-1-16,-3 0 0 0,3 0-14 0,0 0 0 15,-3 0 0-15,3 0 0 0,-3-5 0 0,3 2 0 16,0 3-11-16,-1-5 11 16,1 0-138-16,3 2-20 0,-3-2-4 0,3-1-698 0</inkml:trace>
  <inkml:trace contextRef="#ctx0" brushRef="#br0" timeOffset="145276.3674">19344 16383 1825 0,'0'0'40'0,"0"0"8"0,0 0 1 0,0 0 3 0,0 0-41 0,0 0-11 0,0 0 0 0,6-5 0 16,-4-1 26-16,7 1 3 0,-3-3 1 0,3 3 0 16,0-8 8-16,0 5 2 0,0-3 0 0,3-2 0 15,0 0-14-15,-3-1-2 0,3 1-1 0,3 0 0 0,-3 0 5 16,-1 0 0-16,1 5 1 0,-3 0 0 16,3-3-9-16,-3 8-3 0,0-2 0 0,0 5 0 0,0 0 6 0,0 0 1 15,-3 3 0-15,3 2 0 0,-3 3-2 0,0-3 0 16,0 9 0-16,0-1 0 0,-1 0-11 0,1 6-3 15,-3-6 0-15,0 5 0 16,3 3-8-16,-3-2 10 0,-3 5-10 0,3 0 10 0,-3-1-10 0,0 7 0 16,0-1 0-16,0 2 8 0,-3 4-8 0,3-1 8 15,-3 3-8-15,0 3 8 0,0 0-8 0,3-3 10 16,-3-3-10-16,0 0 10 0,0-2-10 0,0-5 0 16,3 4 0-16,-3-7 8 0,3 0-8 0,0 0 0 0,0 0 9 15,0-3-9-15,0 0 0 0,0 0 0 0,0-2 0 16,0-1 8-16,0 3-8 0,0-5 0 0,0-3 0 0,0 1 0 15,0-6 0-15,-2 0 0 0,2 2 0 0,-3-5 0 16,3-5 0-16,0 8-16 0,0-8 4 0,-3 6 0 16,-3-4-7-16,3 4-1 15,-6-6-1-15,3 2 0 0,0 1-2 0,-3 0 0 0,-3-3 0 16,3 5 0-16,0-5 11 0,-3 2 3 0,3 1 0 16,0 0 0-16,-3-3 9 0,4 5 0 15,2-5 0-15,0 3 0 0,-3-3 20 0,6 2-1 16,3-2 0-16,0 0 0 0,0 0 5 0,0 0 2 0,0 0 0 0,0 0 0 15,0 0-1-15,0 0 0 0,0 0 0 0,0 0 0 16,0 0 1-16,6-2 0 0,0-1 0 0,6 3 0 16,-4 0 0-16,4 0 0 0,3 0 0 0,0 3 0 15,3-1-13-15,0 1-2 0,0-3-1 0,0 5 0 16,2 1-10-16,1-4 8 0,3-2-8 0,-3 5 8 16,0 1-8-16,3-4 0 0,-7-2 0 0,4 6 8 15,-6-6-8-15,0 5 0 0,0-2 0 0,0-1 0 16,-3 1 0-16,0-3-16 0,-1 5 4 0,1-5-832 15,0 0-168-15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44:15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16424 5559 1328 0,'-18'10'37'0,"12"-4"10"0,-3 2-38 0,0-3-9 32,0 3 0-32,0-3 0 0,0 3 61 0,3-3 11 15,-3-2 1-15,3 2 1 0,0-2-4 0,6-3-1 0,0 0 0 0,0 0 0 16,0 0-13-16,0 0-4 0,-3-3 0 0,0-2 0 16,3-3-16-16,0-2-3 0,3-4-1 0,3-2 0 15,0 1-20-15,3-7-12 0,3 1 12 0,0 0-12 16,3-3 12-16,0 3-4 0,3 3 0 0,-1-1-8 15,1 3 8-15,0 0-8 0,-3 3 0 0,3 3 0 16,-3-1 0-16,0 3 0 0,0 5 0 0,-1 1 0 16,-2 2 0-16,0 0 0 0,0 5 0 0,-3 0 0 15,0 3 0-15,0 3-9 0,0-1 9 0,0 4 0 0,0-1 0 16,0 3 0-16,0 0 0 0,3 2 0 0,-1 3 0 0,1 0 0 16,0 1 0-16,3-1 8 0,3-3-8 0,0 3 0 15,0-2 0-15,3-3 0 0,-1 0 0 0,7-3 0 16,0 0 0-16,0-5 0 0,0 0 8 0,2-3 0 15,4-2 0-15,0 0 0 0,-3-6-8 0,-1 0 12 16,4 1-4-16,-3-6 0 0,3 0-8 0,2-3 12 16,1-2-4-16,0-3 0 0,2 0 4 0,-2-2 0 15,0-1 1-15,-3 1 0 0,-4-1-4 0,1 1-1 16,-3 2 0-16,-3-3 0 0,0 1-8 0,-4 2-11 0,4-3 3 16,3-2-669-16,-3 3-134 15</inkml:trace>
  <inkml:trace contextRef="#ctx0" brushRef="#br0" timeOffset="562.5686">18489 4839 1353 0,'0'0'29'0,"-3"-5"7"0,3 0 0 0,0 5 4 0,-3-3-32 0,3 3-8 16,0 0 0-16,0 0 0 0,-3-5 63 0,3 5 11 0,0 0 2 0,0 0 1 15,0 0-2-15,0 0-1 0,0 8 0 0,-3 2 0 16,3 1-25-16,3 2-5 0,-3 3 0 0,0 0-1 15,3 0-3-15,0 2-1 0,-3 3 0 0,3 3 0 16,0 3-11-16,-3-1-3 0,3 3 0 0,0 0 0 16,-3 3-5-16,3-3-2 0,0 0 0 0,-3 0 0 15,0 0 3-15,3 1 1 0,-3-4 0 0,0 0 0 16,3-4-5-16,-3 1-1 0,0-1 0 0,0-1 0 16,0-3 0-16,0 3-1 0,0-2 0 0,0-3 0 15,0 2-15-15,0-2 8 0,0-5-8 0,0 2 0 16,0-2 0-16,0-1 0 0,0-2 0 0,0-3 0 15,0-5-45-15,0 0-6 16,0 0-1-16,0 0 0 0,0 0-158 0,0-7-32 0,3-4-6 0</inkml:trace>
  <inkml:trace contextRef="#ctx0" brushRef="#br0" timeOffset="958.9754">18448 4911 1670 0,'0'0'36'15,"0"0"8"-15,-3-6 2 0,0 1 2 0,3-3-39 0,-3 0-9 0,3-2 0 0,0-1 0 0,0 3 67 0,0-2 11 16,3-4 2-16,0 4 1 0,3-1-13 0,-3 1-4 0,3 2 0 0,-1-3 0 16,4 0-24-16,-3 4-4 0,3-1-2 0,3-3 0 15,-3 3-16-15,3 3-3 0,3-1-1 0,0 1 0 16,0 5-14-16,3 0 8 0,-4 0-8 0,4 5 0 15,0-2 9-15,0 2-9 0,-3 3 8 0,0 0-8 16,0 0 9-16,0 3-9 0,-7-1 10 0,4 1-10 16,-6 2 12-16,0 3-3 0,-3-3-1 0,0 3 0 15,-3 0 4-15,0 0 0 0,-3 2 0 0,0-2 0 0,-3 0-12 16,0-3 12-16,0 3-12 0,0-2 12 16,1-1-12-16,-4 0 10 0,3 0-10 0,-3-2 10 0,0-1-10 15,0-2 10-15,0 3-10 0,0-3 10 0,-3-3-10 0,3 0 0 16,0-2 9-16,3 2-9 0,-3-5 0 0,0 0-16 15,3 0 2-15,-2-2 1 16,5-1-40-16,0-2-8 0,0-3-2 0,0 3 0 16,3-6-143-16,3 0-29 0,0-2-5 0,3 0-2 0</inkml:trace>
  <inkml:trace contextRef="#ctx0" brushRef="#br0" timeOffset="1536.9795">18909 4831 885 0,'0'0'19'0,"3"8"4"0,3 0 1 0,-3 0 2 0,3 0-26 0,-3 0 0 0,3 3 0 0,-3-3 0 16,0-1 69-16,3-1 9 0,-3 2 2 0,0-3 0 15,0 0 4-15,-3-5 2 0,0 0 0 0,3 6 0 16,0-1-6-16,-3-5 0 0,0 0-1 0,0 0 0 16,0 0-15-16,0 0-4 0,0 0 0 0,0 0 0 15,0 0 6-15,0 0 1 0,0 0 0 0,0 0 0 16,0 0-20-16,0-5-4 0,0-3-1 0,-3 0 0 15,3-3-14-15,0 1-4 0,-3-4 0 0,3 1 0 16,3 2-8-16,-3-2-1 0,0 0-1 0,3 2 0 16,0 1-3-16,0-1-1 0,-3 1 0 0,2-1 0 15,4 3-10-15,-3 0 0 0,3 0 9 0,-3 3-9 0,0 0 0 16,3-1 0-16,3 1 0 0,-3 2 0 0,3 1 0 0,0-1 0 16,0 1 0-16,0-1 0 0,0 3 0 0,3 0 0 15,-3-3 0-15,0 3 0 0,0-2 0 0,2 2 0 16,-2-3 0-16,0 3 0 0,3 0 0 0,-6 0 0 15,3 0 0-15,0 0 0 0,-3 0 0 0,0 3 0 16,-6-3 0-16,0 0 0 0,6 5 0 0,-6-5 0 16,0 0 0-16,3 5 0 0,0 3 0 0,-3 0 0 15,0 0 8-15,0 3-8 0,-3-3 0 0,0 2 8 16,3-2-8-16,-3 3 0 0,3-1 0 0,0 3 0 16,0-2 0-16,0 2 0 0,3 3 0 0,-3-3 0 15,3 1 0-15,3-4-8 0,0 1 8 0,0 2 0 16,0-5-9-16,3 0 9 0,-1 0 0 0,1 0 0 0,0-6 0 0,0 4 0 15,0-6 0-15,0 0 0 0,3-3 0 0,-3 0 0 16,-3-2 0-16,3-3 0 0,0-2 12 0,0-1-4 16,-6-2 15-16,3 0 2 0,-3-3 1 0,-3 0 0 15,0 0 26-15,-3 3 6 0,0-1 1 0,-3 1 0 16,0 3-11-16,-3-4-1 0,-3 6-1 0,0-2 0 16,3 2-25-16,-3 0-5 0,0 0 0 0,3 3-1 15,0-1-15-15,0 1-13 0,1 3 2 0,2-1 1 16,0 0-115-16,6 3-23 15,0 0-5-15,0 0-1055 0</inkml:trace>
  <inkml:trace contextRef="#ctx0" brushRef="#br0" timeOffset="2210.5347">19516 4636 1062 0,'0'0'23'0,"0"0"5"0,0 0 0 0,0 0 3 0,0 0-31 0,0 0 0 0,0 0 0 0,0 0 0 15,0 0 88-15,0 0 11 0,6 7 2 0,0-1 1 16,0 4-3-16,-3 4-1 0,3-1 0 0,0 3 0 15,0 2-11-15,0 3-3 0,0-2 0 0,0 5 0 0,0-3-25 0,-3 5-6 16,3-2-1-16,-3 0 0 16,0 0-16-16,0 2-4 0,-3 1-1 0,3-1 0 15,-3 1-7-15,0-1 0 0,3 0-1 0,-3-2 0 0,2 3-1 0,-2-6 0 16,0 3 0-16,3-3 0 0,-3-3-3 0,0 1-1 16,0-1 0-16,0-2 0 0,0 0-6 0,0-3-2 15,0 1 0-15,0-1 0 0,0-3-10 0,0-2 0 16,0 0 9-16,3-2-9 0,-3-6 0 0,0 8 9 15,0-8-9-15,0 0 0 0,0 0-8 0,0 0-9 16,0 0-2-16,0 0 0 16,0 0-44-16,-3-6-9 0,3-4-1 0,-3 2-653 0,3-5-130 15</inkml:trace>
  <inkml:trace contextRef="#ctx0" brushRef="#br0" timeOffset="3091.5306">19677 4744 1695 0,'0'0'37'0,"-9"0"8"0,6 0 2 0,-3 0 1 0,-3 0-39 0,6-3-9 0,3 3 0 0,0 0 0 16,-6-2 55-16,6 2 9 0,-3-6 1 0,3 1 1 16,0 0-16-16,3-3-3 0,3 0-1 0,0-3 0 15,0 3-2-15,3 0 0 0,0 1 0 0,0 1 0 16,3 1-20-16,-3 0-5 0,3 2-1 0,0 0 0 15,-1 3-18-15,4 0 0 0,-3 0 0 0,0 3 0 16,-3 0 8-16,3 2-8 0,-3 0 0 0,0 3 0 16,-3-3 16-16,0 3-3 0,0 3-1 0,-3-3 0 15,0 5 12-15,-3-2 3 0,0-1 0 0,0 1 0 16,0 0 1-16,-3 2 0 0,0 0 0 0,0 0 0 0,0 0-8 0,-3 1-2 16,0 2 0-16,-3-3 0 0,0 0-5 0,-3 0-1 15,3 0 0-15,0-5 0 0,-3 3 0 0,0-3-1 16,3-3 0-16,-2 3 0 0,2-3-11 0,0-2 12 15,0 2-12-15,3-5 12 0,0 3-12 0,0 0-11 16,6-3 3-16,0 0 0 16,-6-3-41-16,6 3-8 0,0 0-2 0,3-5 0 15,0-3-139-15,3 0-28 0,3 0-6 0,3-5-647 16</inkml:trace>
  <inkml:trace contextRef="#ctx0" brushRef="#br0" timeOffset="3403.8822">20037 4614 1138 0,'0'0'32'0,"0"0"8"0,0 0-32 0,0 0-8 0,-3 6 0 0,-3-1 0 16,0 0 103-16,0 3 19 0,0 3 4 0,-3-3 1 15,3 2-24-15,0 3-5 0,1 1-1 0,2-1 0 16,-3 0-25-16,3 0-6 0,3 1-1 0,0-1 0 16,0-3-24-16,3 1-5 0,0 0 0 0,0 2-1 15,5-5-24-15,-2 0-11 0,3 0 10 0,0 0-10 16,3-3 15-16,-3 0-3 0,3-2-1 0,0-3 0 15,-3 0 1-15,3-3 0 0,0 1 0 0,0-4 0 16,-3-2 0-16,-1 3 1 0,-2-3 0 0,0 0 0 16,0-2 12-16,0-1 3 0,-6 0 0 0,0 3 0 15,0-2 7-15,-6-3 1 0,0 5 1 0,-3-3 0 0,0 1-5 16,-2-1 0-16,2 3-1 0,-3-3 0 0,-3 3-17 0,3 3-3 16,3 0-1-16,-3 0 0 0,3 2-21 0,3-2-4 15,3 5-1-15,3 0 0 16,0 0-125-16,0 0-26 0,0 0-5 0,0 0-871 15</inkml:trace>
  <inkml:trace contextRef="#ctx0" brushRef="#br0" timeOffset="4116.7084">20266 4575 1224 0,'0'0'27'0,"0"0"5"0,-3 2 2 0,3-2 0 0,-6 6-34 0,3 2 0 0,3-1 0 0,-3 4 0 15,0-3 36-15,3-3 0 0,0 3 0 0,0 3 0 16,0-1 17-16,3 1 4 0,0 0 1 0,0-4 0 16,3 7-1-16,-3-6 0 0,0 2 0 0,0-2 0 15,0 3-1-15,0-1 0 0,0-4 0 0,-3-6 0 0,0 8-3 0,0-8-1 16,6 5 0-16,-6-5 0 0,0 0 0 0,0 0-1 15,0 0 0-15,0 0 0 0,0 0 0 0,0 0 0 16,0 0 0-16,0 0 0 0,0 0-13 0,0 0-2 16,-6-5-1-16,0-3 0 0,3 0-7 0,0-3 0 15,3 3-1-15,-3-5 0 0,0 2-6 0,3-2-1 16,0 0 0-16,0 0 0 0,0-3-4 0,0 3-2 16,3-1 0-16,3 1 0 0,-3 0 6 0,0 2 2 15,3-2 0-15,-3 5 0 0,3-2-22 0,0 2 0 16,3-3 0-16,-3 3 0 0,3 0 0 0,0 3 0 0,0 2 0 0,0-2 0 15,0 2-10-15,-3 1 0 0,-6 2 0 0,11-6 0 16,-2 6 18-16,0 0 3 0,0 0 1 0,0 3 0 31,-3 0-41-31,-6-3-8 0,6 5-2 0,3-2 0 16,-3 2-80-16,3 0-16 0,-3-2-3 0,-6-3-610 0,6 5-123 0</inkml:trace>
  <inkml:trace contextRef="#ctx0" brushRef="#br0" timeOffset="4398.1203">20635 4056 1609 0,'0'0'35'0,"0"0"7"0,0 0 2 0,3 5 2 15,0 3-37-15,0-2-9 0,3 4 0 0,-3 1 0 0,3 5 44 0,-3 0 6 16,0 2 2-16,3 3 0 0,-3 3-12 0,3 0-1 15,-3 2-1-15,0 1 0 0,0 2 6 0,0-3 2 16,0 3 0-16,0 1 0 0,-3-4-10 0,3 3-3 16,3 0 0-16,-3-2 0 0,0-1-19 0,-3 1-4 15,6 2-1-15,-3-3 0 0,-3-2-9 0,3 0 8 16,0-3-8-16,0 3 8 0,0-3-8 0,-3-5 0 16,0 0 0-16,0-3 8 15,0 0-27-15,0-2-5 0,0-1-2 0,0-2-631 16,-3-3-127-16</inkml:trace>
  <inkml:trace contextRef="#ctx0" brushRef="#br0" timeOffset="4723.1617">20570 4519 1436 0,'0'0'32'0,"0"0"6"0,0 0 2 0,0-5 0 0,3-3-32 0,0 3-8 0,0-1 0 0,-3 6 0 16,9-5 26-16,-3 0 4 0,3-1 1 0,0 1 0 15,0 0 12-15,2 2 2 0,1-2 1 0,3 2 0 16,-3-2-2-16,3 2-1 0,0 1 0 0,0 2 0 16,-3-3-22-16,3 3-4 0,2-3-1 0,-2 3 0 15,0 3-6-15,-3 0-2 0,3-1 0 0,-3 4 0 16,-3-1 4-16,0 0 1 0,3 3 0 0,-3 0 0 16,-1 0 13-16,1 0 2 0,-3 0 1 0,3 2 0 15,-3 4 5-15,0-4 1 0,0 3 0 0,0 1 0 0,-3-1-6 0,3 3-1 16,-6-3 0-16,3 0 0 0,0 1-8 0,-3-1-3 15,3 0 0-15,-3-2 0 0,3-1-5 0,-3 1-2 16,-3-3 0-16,3-3 0 0,0 3-10 0,0-8 0 31,0 0-10-31,0 0 10 16,0 0-69-16,0 0-8 0,-3-13-2 0,3 2-588 0,0-5-117 0</inkml:trace>
  <inkml:trace contextRef="#ctx0" brushRef="#br0" timeOffset="4816.968">20888 4384 1220 0,'-3'-13'27'0,"3"8"5"0,-3-3 2 0,3 2 0 0,0-2-34 0,0 8 0 15,-3-2 0-15,3 2 0 0,3-5 39 0,-3 5 1 16,0 0 0-16,6-3-426 16,0 0-85-16</inkml:trace>
  <inkml:trace contextRef="#ctx0" brushRef="#br0" timeOffset="5478.453">21183 4426 1173 0,'0'0'25'0,"0"0"6"0,0 0 1 0,-3 0 2 0,0 0-34 0,-3 3 0 0,0 0 0 0,0-1 0 0,0 1 77 15,0 0 9-15,-3 2 2 0,3 0 0 0,1 3-12 0,-4 0-3 16,6 0 0-16,-3 3 0 0,0-1-21 0,3 4-5 16,0-1-1-16,0 3 0 0,3-3-24 0,0 3-5 15,0 0-1-15,0-1 0 0,3 1-8 0,0 0-8 16,0-3 12-16,3-2-12 0,0 0 11 0,0-1-11 15,0-2 10-15,-1 0-10 0,1-3 21 0,3 1-1 16,-6-4-1-16,6 1 0 0,-3-3 12 0,0 0 2 16,0 0 1-16,-3-3 0 0,-3 3-6 0,6-5-2 15,0 0 0-15,0-3 0 0,-3 0 7 0,0 0 2 16,0 0 0-16,0-5 0 0,-3 0-3 0,3-1-1 16,-3 1 0-16,0 0 0 0,0-3-11 0,3 0-3 15,-3 0 0-15,0 0 0 0,0 0-7 0,0 3-2 31,3 0 0-31,0 0 0 0,-3 0-8 0,6-1-12 0,-3 4 2 0,3-1 1 0,0 3 9 0,0 0 0 0,-3 3 0 0,2 0 0 16,4 2 0-16,-3 0 9 0,0 3-9 0,0 0 10 16,0 3-10-16,-6-3-9 0,9 5 9 0,0 3-13 15,3 0 13-15,-3 0 0 0,-3 0 0 0,0 3 0 16,-3-1-8-16,6 3 8 0,0-2 0 0,-3 0-9 16,-3 2 9-16,0-5 0 0,3 2 0 0,-1 1 0 15,-2-3 0-15,0 0 0 0,0 0 0 0,3-3 0 16,0 0 0-16,-6-5 0 0,0 6 0 0,6-4 8 15,-3 1-8-15,-3-3 9 0,0 0-9 0,0 0 10 16,0 0-10-16,6-5 0 0,0-3 0 0,-3 0 0 31,-3 0 0-31,6-5 18 0,-3-1-3 0,0 1-1 0,3-3-14 0,0 0 0 0,-3 1 8 0,3-1-8 0,0 2 16 16,-3 1 0-16,3 3 0 0,0-1 0 0,3 3-28 16,-6 3-6-16,3 0-1 0,-3-1 0 31,2 4 5-31,1 2 1 0,0 2 0 0,-6-2 0 0,6 6 13 0,0-1 0 0,0 3 9 0,-3 2-9 0,6 1 0 0,-3-1 0 15,0 1 0-15,0 0 0 0,0 2 0 0,0 0 0 16,-3 0 0-16,3-2-10 0,-3 2-1 0,3-2 0 16,0 2 0-16,0-2 0 31,0-1-26-31,0 1-6 0,0-1-1 0,0 4 0 16,2-7-150-16,1 4-30 0,0-3-7 0</inkml:trace>
  <inkml:trace contextRef="#ctx0" brushRef="#br0" timeOffset="6116.7156">21880 4432 1497 0,'-3'-11'32'0,"-3"6"8"0,3 0 0 0,0-1 4 0,-3 1-36 0,0-3-8 0,0 3 0 0,0-3 0 0,3 0 78 0,-6 3 14 0,3 2 2 0,6 3 1 16,0 0-32-16,-6-5-7 0,0 5 0 0,0 0-1 15,-3 5-11-15,6 0-3 0,-3 6 0 0,-3-1 0 16,-3 1-20-16,10 5-4 0,-4 0-1 0,6 2 0 15,-3 1-5-15,3-1-2 0,0 1 0 0,3-1 0 16,0 4 5-16,0-7 1 0,-3 4 0 0,2-3 0 31,7-3-15-31,-6 0 11 0,3-5-11 0,-3-2 10 0,6 1 0 0,-3-4 0 16,0-3 0-16,-6 0 0 0,0 0 2 0,15-5 1 0,-3-3 0 0,-3-3 0 16,0 1-2-16,-3-1-1 0,3-2 0 15,-6 0 0-15,3-1 1 0,-3 1 0 0,-3 3 0 0,3-1 0 16,0 3-11-16,-3 0 0 0,0 3 0 0,3 0 0 15,-3-1 12-15,0 6-4 0,0 0 0 0,0 0 0 16,0 0-8-16,0 0 0 0,0 0 0 0,5 6 8 16,-2-1-8-16,6 0 0 0,-3-2 0 0,-6-3 0 15,0 0 0-15,9 5 0 0,0 0-9 0,0-2 9 16,0-6 0-16,0 3 0 0,0 0 0 0,-3-5 0 16,3 0 0-16,0-3 0 0,0 0 0 0,-3 0 0 15,0-3 0-15,2-2 0 0,1 0 0 0,0-3 0 0,-3-2 0 16,3-4 0-16,0 1 0 0,0-3 0 0,0-2 0 0,0-3 0 15,0-6 0-15,0-2 0 0,-3 0-9 0,3-2 9 16,-6-4 0-16,0 6-9 0,-3-2-13 0,-3-4-2 16,3 1-1-16,-3 2 0 0,-3 1 33 0,0 4 8 15,0 1 0-15,0 5 1 16,-3 2-17-16,3 3 0 0,3 6 0 0,-3 5 0 0,0 2 0 0,3 6-12 0,0-1 3 0,3 6 1 16,0 0 8-16,-3 11-10 0,-3 2 10 0,3 6-10 15,3 2 10-15,-3 5-12 0,0 9 12 0,3-3-12 16,0 5 12-16,0 2 0 0,0 1 8 0,0 5-8 15,3 3 22-15,0-3 0 0,3 2 0 0,3-2 0 16,-3 0 2-16,6-5 1 0,-3-3 0 0,3-3 0 16,3-2-25-16,0-5 8 0,-1-1-8 0,4-2 0 31,0-3-24-31,0-3-11 0,0 1-1 0,3-3-1 0,0 0-43 16,-1-3-9-16,-5-2-2 0,3-4-917 0</inkml:trace>
  <inkml:trace contextRef="#ctx0" brushRef="#br0" timeOffset="6695.5685">22889 3503 1452 0,'0'3'41'0,"0"-3"9"0,0 0-40 0,0 0-10 0,0 10 0 0,3-4 0 0,-3 4 73 0,6 3 13 16,-3 3 2-16,-3 5 1 0,0 1 13 0,8 4 2 16,1 3 1-16,-3 6 0 15,0-1-29-15,3 6-5 0,-6 2-2 0,3-8 0 0,-3 3-17 0,-3 0-4 16,0 3-1-16,9-5 0 0,-6 2-29 0,0-3-6 16,0 3 0-16,0-5-1 0,-3 2-11 0,3-5 0 15,-3 0 0-15,3 1 0 0,0-7 8 0,-3-2-8 16,0-2 8-16,9 0-8 0,-9-4 0 0,3 1-14 15,-3-5 2-15,0-1 0 32,0-2-46-32,0-2-9 0,0-6-1 0,0 0-640 0,0 0-128 0</inkml:trace>
  <inkml:trace contextRef="#ctx0" brushRef="#br0" timeOffset="7106.4578">22728 4109 1396 0,'6'0'31'16,"-6"0"6"-16,0 0 2 0,3-3 0 0,6 3-31 0,-6-2-8 0,9-1 0 0,-12 3 0 0,0 0 23 0,12-5 3 16,2 2 1-16,-2-2 0 0,0 5 25 0,3-3 4 15,0 1 2-15,0-1 0 0,3 3 0 0,-3 0 0 16,-3 3 0-16,8-1 0 0,-5 1-15 0,0-1-3 16,0 1-1-16,0 2 0 0,-3 1-16 0,-3-1-3 15,3 0-1-15,-3 3 0 0,0 0 9 0,-1 3 3 16,-2-1 0-16,0 6 0 0,0-3-1 0,-3-2 0 15,0 5 0-15,3 0 0 0,-3 0-17 0,0 2-3 16,3 1-1-16,-6-3 0 0,0 2 16 0,6-2 3 16,0 0 1-16,3 0 0 0,3 0-29 0,0-3-16 15,-6 0 1-15,9-2 1 0,-9-1 14 0,8-2 0 0,-2-3 0 16,3 1 0-16,-6-4 10 0,9-4 2 0,-6-1 0 0,3 0 0 16,0-5 7-16,-3 1 1 0,-3-4 1 0,5-2 0 15,-2 0 29-15,-6-3 6 0,0 0 0 0,-3 0 1 16,3 0-5-16,-6 0-2 0,-6 3 0 0,6-3 0 15,-9 0-21-15,-3-2-4 0,6 2-1 0,-8-3 0 16,-4 3-3-16,0 0-1 0,0 3 0 0,-3 0 0 16,0 0-20-16,3 2 0 0,1 3 0 0,-4 0 0 31,6 0-33-31,-3 3-8 0,0 2-2 0,6 3-846 0,-6 0-170 0</inkml:trace>
  <inkml:trace contextRef="#ctx0" brushRef="#br0" timeOffset="7869.6413">18918 5961 1490 0,'0'0'32'0,"0"0"8"0,0 0 0 0,3 5 3 0,3 3-35 0,-3 6-8 16,3-4 0-16,-3 9 0 0,3-1 56 0,0 3 10 16,0 0 2-16,-3 6 0 0,0 2-12 0,3 0-3 15,-4 3 0-15,1 2 0 0,0 1 5 0,0 2 1 16,-3 0 0-16,3 2 0 0,0-1-10 0,0-4-1 15,-3 0-1-15,0-2 0 0,3 2-28 0,-3-4-6 16,3-4-1-16,0 0 0 0,-3-2-12 0,3-3 11 0,-3-2-11 0,0-3 10 16,0 0-10-16,0-3 12 0,3 0-12 15,-3-2 12-15,0-3-12 0,0-3 0 0,0-5 0 16,0 0-11 0,0 0-26-16,0 0-6 0,0 0-1 0,0 0 0 15,0-8-154-15,-3 0-31 0,3-5-7 0</inkml:trace>
  <inkml:trace contextRef="#ctx0" brushRef="#br0" timeOffset="8197.6743">18888 6117 1483 0,'0'0'32'0,"0"-8"8"0,0 0 0 0,0 3 2 16,0-3-34-16,0 0-8 0,3 0 0 0,0 0 0 15,3-2 26-15,0 2 3 0,0 0 1 0,0 0 0 16,3 0 12-16,3 3 2 0,-3-1 1 0,6 4 0 15,-1-1-1-15,1 3 0 0,0 5 0 0,0 1 0 0,3 2-16 0,0 0-3 16,0 2-1-16,0 3 0 0,-4 1-11 0,1-1-2 16,0 0-1-16,0 0 0 0,-6 3 6 0,3 0 2 15,-3 3 0-15,-3-4 0 0,-3 4 17 0,0-1 3 16,-3-2 1-16,0 3 0 16,-6-1 3-16,0-2 1 0,0 3 0 0,-3-1 0 0,3-2-8 0,-3 0-2 15,0-3 0-15,-3 0 0 0,3-2-12 0,0 0-2 16,-3-3-1-16,4-3 0 0,-1 0-10 0,0 0-8 15,0-5 12-15,3 0-12 0,-3-2-11 0,3-1-9 16,0-2-1-16,0-3-1 16,0 0-94-16,3-3-20 0,3-2-3 0,-3 3-523 0,3-4-105 15</inkml:trace>
  <inkml:trace contextRef="#ctx0" brushRef="#br0" timeOffset="8710.6249">19266 6247 1173 0,'3'8'25'0,"0"-3"6"0,3 6 1 0,0-1 2 0,0 3-34 0,0-2 0 0,3 2 0 0,-3 0 0 16,0-2 93-16,0 0 12 0,0-6 3 0,-3 3 0 15,3-3-12-15,-6-5-3 0,6 3 0 0,-6-3 0 16,0 0-19-16,6-3-4 0,-4 1-1 0,4-4 0 16,-3-2-30-16,0-2-7 0,-3-4 0 0,3 1-1 15,-3 0-5-15,0-3-1 0,0 0 0 0,0 0 0 16,0-2-4-16,0-1-1 0,0 1 0 0,0-1 0 15,0 6-4-15,0-3 0 0,0 3-1 0,3 0 0 0,0 0-15 16,0 2 0-16,3 3 0 0,0 0 0 0,0 0 0 16,0 3 0-16,0 0 0 0,3-1 0 0,3 4 0 15,-3-1-12-15,3 3 12 0,0 0-10 0,-3 0 10 0,5 0-10 16,-2 0 10-16,0 3-10 0,3-1 10 0,-3 1 0 16,-3 0 0-16,0-1 0 0,-3 3 0 0,0 1 0 15,0-1 0-15,-3 0 0 0,0 3 0 0,0 0 0 16,-3 3 0-16,0-1 0 0,3 4 0 0,-3-1 0 15,-3 0 0-15,0 3 0 0,3 0 0 0,0 2 0 16,-3 1 0-16,0-3 0 0,3 0 0 0,0 0 8 16,0 2-8-16,-3-5 0 0,3 3 0 0,0-3 0 0,3-2 0 0,3 2 0 15,3-5 0-15,-3 0 0 16,0-3 0-16,0-2-8 0,-1 0 8 0,4-6 14 16,0 0-3-16,0-2-1 0,-3 0 2 0,3-6 0 0,-3 3 0 0,0-2 0 15,0-4 0-15,0 1 1 0,0 0 0 0,-3 0 0 16,3 0 5-16,-6 2 1 0,0-2 0 0,-3 2 0 15,-3 1-3-15,3-4 0 0,-6 4 0 0,3 2 0 16,0 0-5-16,-3 0-2 0,3 0 0 0,0 3 0 16,0-1-33-1,0 1-6-15,0 0-2 0,3 2-752 0,3-2-152 0</inkml:trace>
  <inkml:trace contextRef="#ctx0" brushRef="#br0" timeOffset="9253.972">19856 5453 1105 0,'0'0'24'0,"0"0"4"0,0 0 2 0,0 0 2 0,0 0-32 16,0 0 0-16,3 11 0 0,-3-1 0 15,2 6 73-15,1 5 8 0,0 0 2 0,0 6 0 0,0 2-8 0,3 3-2 16,-3 2 0-16,-3 3 0 0,3-2 6 0,0 2 1 16,-3 0 0-16,3 0 0 15,-3 2-13-15,0-2-3 0,3 0 0 0,-3-5 0 0,0-3-26 0,3 0-6 16,-3 1 0-16,3-4-1 0,-3-2-11 0,3-6-3 15,-3 1 0-15,3-9 0 0,0-2-1 0,-3-8 0 16,0 0 0-16,0 0 0 0,0 0-4 0,0 0 0 16,0 0-1-16,0 0 0 0,6-8-3 0,0-2-8 15,0 2 12-15,0-3-4 0,0-2-8 0,0-3 0 16,0 0-10-16,3 0 10 0,-3 3-9 0,3 0 9 0,0 0-8 16,2 5 8-16,-2-3 0 0,3 6 0 0,0 0 0 0,0 2-8 15,0 0-5-15,3 6-1 0,0 0 0 0,-3 2 0 16,3 0 14-16,-4 6 0 0,1-1-10 0,0 1 10 15,-6 0 0-15,0-1 0 0,0 3 0 0,0 1 0 16,-6-4 0-16,0 3 13 0,0 1-3 0,-3-1-1 16,-3 3 16-16,0 0 3 0,-6 2 1 0,0-2 0 15,0 0 11-15,4-3 1 0,-4-5 1 0,0 0 0 16,0 0-16-16,0-3-3 0,0 3-1 0,3-2 0 16,0-6-22-16,0 0-8 0,0 0 0 0,3-3-804 15,0-2-160-15</inkml:trace>
  <inkml:trace contextRef="#ctx0" brushRef="#br0" timeOffset="9881.699">20498 6070 1054 0,'0'0'23'0,"3"-6"5"0,-3 1 0 0,0-3 3 0,-3 3-31 0,3-3 0 0,-3 0 0 0,3 0 0 15,-2 0 58-15,-1 3 6 0,3-3 0 0,-3 2 1 16,-3 1-7-16,3 3-2 0,3 2 0 0,-6-3 0 16,0 3-13-16,-3 0-3 0,3 3-1 0,0 2 0 15,0 0-1-15,-3 3 0 0,6 3 0 0,-6-1 0 16,3 3-11-16,0 3-3 0,0 0 0 0,3 0 0 15,-3 0 10-15,3 5 2 0,0-2 0 0,3 2 0 16,0-3-11-16,3 1-1 0,0-1-1 0,3-4 0 16,-3-1-4-16,6 0-1 0,-3-2 0 0,0-1 0 15,3-4-4-15,0 1-1 16,0-1 0-16,0-6 0 0,3 0 3 0,-3-3 1 0,0-2 0 0,-1 0 0 0,1-3-2 0,0-3-1 16,0-2 0-16,-3-3 0 0,0 0-4 0,0 0-1 15,0 3 0-15,-3-3 0 0,0 5-1 0,0 1-8 16,-6-1 12-16,3 3-4 0,3 0-8 0,-3 8 12 15,0 0-12-15,0 0 12 0,0 0-12 0,0 0 12 16,0 0-12-16,0 0 12 0,0 0-12 0,6 6-9 16,0 2 9-16,-3-3-13 0,-3-5 13 0,6 8-11 0,0-3 11 0,3 0-10 15,-3 1-9-15,3-4-1 0,0-2-1 0,-1 0 0 32,4-5-52-32,-3 0-11 0,0-3-1 0,3 0-1 15,-3-5-120-15,0-1-24 0,0-4-5 0</inkml:trace>
  <inkml:trace contextRef="#ctx0" brushRef="#br0" timeOffset="10303.4823">20698 5562 1263 0,'-6'-19'28'0,"6"11"5"0,-3 3 2 0,3 5 1 0,0 0-36 0,0 0 0 0,0 0 0 0,0 0 0 16,0 0 64-16,0 10 7 0,3 1 1 0,-3 7 0 16,3 1-19-16,0 2-3 0,3 3-1 0,-3 5 0 15,0 0 5-15,0 3 1 0,3-3 0 0,-3 3 0 16,-3 0-1-16,3-1 0 0,-3 1 0 0,3 0 0 15,-3 0-17-15,0-3-3 0,0-3-1 0,0 1 0 16,3-6-5-16,-3-3 0 0,0-2-1 0,0-3 0 0,0 1-8 0,0-4-2 16,3-5 0-16,-3-5 0 0,0 0 1 0,0 0 0 15,0 0 0-15,6 0 0 0,0-2-18 0,-1-6 0 16,-2 0 0-16,6-3 0 0,-3-2 0 0,3-3-16 16,0 0 5-16,0 1 1 0,0-1 0 0,0 0 0 15,3 3 0-15,-3 2 0 0,0 3 10 0,3 0-10 16,0 5 10-16,-1 1-10 0,1-1-5 0,0 6-1 15,-3-1 0-15,0 4 0 0,3 2 4 0,-3 0 1 16,-3 2 0-16,0 1 0 0,3-1 2 0,-6 4 0 0,0-1 0 16,0-3 0-16,0 4 9 0,-3-4 8 0,-3 3-8 15,0-2 11-15,0 2 12 0,0-2 2 0,-6-1 1 0,3 4 0 16,0-1 2-16,0-3 1 0,-3 1 0 0,0 0 0 16,0-6-1-16,0 3-1 0,3-3 0 15,0 0 0-15,0-2-27 0,0-3 0 0,6 0 0 16,0 0 0-1,-5-3-109-15,2-5-15 0,3 1-2 0,3-4-542 0,-3 0-109 0</inkml:trace>
  <inkml:trace contextRef="#ctx0" brushRef="#br0" timeOffset="10478.4133">21112 5927 1285 0,'0'0'28'0,"0"8"5"0,3 0 2 0,0 2 2 0,-3-2-29 0,3 3-8 15,0-3 0-15,-3 2 0 0,3 1 96 0,-3-1 19 16,-3 4 3-16,3-4 1 0,0 1-23 0,0-3-5 16,-3 0-1-16,3 0 0 0,0-1-43 0,0-7-9 15,0 0-2-15,0 0 0 0,0 0-36 0,0 0 0 16,0 0 0-16,0 0-644 16,0 0-123-16</inkml:trace>
  <inkml:trace contextRef="#ctx0" brushRef="#br0" timeOffset="10619.1">21118 5691 1422 0,'0'0'40'0,"0"0"9"0,0 0-39 0,-3 5-10 0,-3-2 0 0,3 2 0 16,0 1 15-16,3-6 1 0,-3 5 0 0,3-5 0 31,0 0-37-31,0 0-7 0,0 0-2 0</inkml:trace>
  <inkml:trace contextRef="#ctx0" brushRef="#br0" timeOffset="10909.4768">21287 5226 1381 0,'6'13'39'0,"-3"-5"9"0,0 2-39 0,3 4-9 0,-3 4 0 0,0 1 0 16,0-1 104-16,3 3 20 0,-3 0 3 0,-3 6 1 15,0-1-44-15,3 6-9 0,0 0-2 0,-3 5 0 16,0-3-25-16,-3 1-4 0,3-1-2 0,0 0 0 16,0 1-6-16,0-3 0 0,0-1-1 0,0 4 0 15,0-6-20-15,0 3-4 0,0-1-1 0,3-2 0 16,-3 1-10-16,3-1 8 0,-3-3-8 0,0-2 8 16,3-3-8-16,-3-2 0 0,0-4 9 0,0-1-9 15,0-1 0-15,0-5 0 0,0 0-12 0,0-8 4 16,0 0-100-16,0 0-20 0,0 0-4 0,0 0-490 15,9-5-98-15</inkml:trace>
  <inkml:trace contextRef="#ctx0" brushRef="#br0" timeOffset="11097.0319">21472 5792 1342 0,'0'0'29'0,"0"0"7"0,0 0 0 0,0 0 3 0,6 5-31 0,-3 3-8 15,0 3 0-15,-3-4 0 0,3 7 92 0,0-4 18 16,-3 4 3-16,3 1 1 0,0-1-16 0,-3 2-3 0,0-1-1 15,3 1 0-15,0 0-42 0,-3-3-8 0,0 3-1 0,3-3-1 16,0-2-26-16,-1 0-6 0,1-3-1 0,0-3 0 31,-3-5-97-31,0 0-20 0,6-3-4 0,3 1-495 0,0-6-98 0</inkml:trace>
  <inkml:trace contextRef="#ctx0" brushRef="#br0" timeOffset="11347.1235">21680 5276 1448 0,'0'0'41'0,"0"0"9"0,0 5-40 0,3 3-10 0,0 3 0 0,-3-1 0 16,0 3 88-16,3 3 16 0,0-2 4 0,0 1 0 16,-3 4-40-16,3 2-7 0,0 3-1 0,0 0-1 15,3 2-30-15,0 3-5 0,-3-2-2 0,0 2 0 0,0 0-11 16,0-3-3-16,0 1 0 0,-3 2 0 0,3 0-8 0,-3 0 8 15,3-2-8-15,-3-1 8 0,0-5-8 0,0 3-17 16,3-3 4-16,-6 3 1 16,3-3-24-16,-3-2-5 0,3-1-1 0,0-2 0 15,-3 0-46-15,0-3-8 0,0-2-3 0,0-6-658 16</inkml:trace>
  <inkml:trace contextRef="#ctx0" brushRef="#br0" timeOffset="11724.0007">21692 5903 948 0,'3'-8'27'0,"0"3"5"0,0-3-32 0,0 0 0 15,6 0 0-15,-3-3 0 0,0 3 120 0,3-2 18 0,0-1 3 0,-3 1 1 16,3 2-74-16,-3 0-16 0,5 0-2 16,-2 0-1-16,0 3-16 0,0-3-3 15,3 5-1-15,-3 0 0 0,3-2-17 0,0 2-3 16,-3 3-1-16,0 0 0 0,0 6 12 0,0-4 3 0,-1 4 0 0,-2 2 0 16,0 2 33-16,-3 1 8 0,0-1 0 0,0 3 1 15,0 1-22-15,-3-1-5 0,0 0-1 0,3 3 0 16,-3 0-12-16,3-3-2 0,0 0-1 0,0-2 0 15,0-3-12-15,0 0-2 0,0 0-8 0,-3-8 12 16,6 2-12-16,3-2-8 0,-3-2 8 0,3-4-13 16,0-1-10-16,0-4-1 0,0 0-1 0,0 1 0 15,0-3-19-15,-1 2-4 0,1 0-1 0,-3 1 0 0,3-1 20 0,-3 6 4 16,0-3 1-16,0 3 0 0,0 2 16 0,0 3 8 16,-6 0-8-16,6 3 8 0,0-1 14 0,0 4 8 15,0 2 2-15,-3 2 0 0,0 1 18 0,0 2 4 16,0 3 1-16,-3 0 0 0,0 2-15 0,0 3-4 15,0 1 0-15,-3-1 0 0,0 3-14 0,0-1-3 16,0 1-1-16,0-3 0 0,0 3-10 0,0-3 0 0,-3 1 9 16,3-1-9-1,-3-3 0-15,3-2-18 0,-3 0 3 0,3-3-993 16</inkml:trace>
  <inkml:trace contextRef="#ctx0" brushRef="#br0" timeOffset="11895.8945">21466 5432 2444 0,'0'0'54'0,"0"0"11"0,0 0 3 0,0 0 0 0,0 0-55 0,0 0-13 0,0 0 0 0,6 3 0 15,3-1-40-15,-3 1-12 0,3 2-1 0,0 0-979 16</inkml:trace>
  <inkml:trace contextRef="#ctx0" brushRef="#br0" timeOffset="12737.665">22677 5421 1452 0,'-9'6'41'0,"6"-1"9"0,3 3-40 0,0 2-10 16,0 6 0-16,-3 3 0 0,0 2 37 0,3 3 6 15,0 2 1-15,6 1 0 0,0-1 12 0,-3 1 4 16,-3-4 0-16,0-1 0 16,3 1 2-16,-3-1 1 0,0-4 0 0,-3-2 0 0,3-3 5 0,-3 0 0 15,3-2 1-15,-3 0 0 0,0-6-38 0,3-5-8 16,0 0-2-16,0 0 0 0,3 5 10 0,-3-5 1 16,-6 0 1-16,6 0 0 0,3-5-4 0,-3-3-1 15,0 0 0-15,3-5 0 0,3 0-28 0,-6-6 0 16,0 3 0-16,0-5 0 0,3 2 0 0,-3-4 0 15,0-1 0-15,0 3 0 0,0 0 0 0,0-1 0 0,0 1 0 16,9 3 0-16,-6-1-9 0,3 3 9 0,-3 3 0 0,3 5-9 16,0 0 9-16,-6 8 0 0,0 0 0 0,12 0-8 15,3 3-7-15,-3 7-1 0,-3 1 0 0,3 2 0 16,-3 3 7-16,8 0 1 0,-5 0 0 0,-3 0 0 16,0 2 17-16,3-2 4 0,-3 3 1 0,-6-1 0 15,9-5-22-15,-6 1-5 0,0-1-1 0,0-3 0 16,-6 1 14-16,9-3 0 0,-6 0 0 0,3 0 0 15,-6-6 16-15,0-2-3 0,0 0-1 0,3 6 0 16,-3-6 4-16,0 0 0 0,0 0 0 0,6-3 0 16,-1-2-5-16,-2 2-1 0,3-5 0 0,-3-2 0 15,3-1-10-15,-6-2 0 0,6 0 9 0,-3-1-9 16,0-4 0-16,0-1 0 0,3-2 0 0,-6 0 0 16,12 0 0-16,-6 0-12 0,-3 0 12 0,0 2-12 15,3 0 12-15,0 6-13 0,0 5 5 0,0 0 8 0,-6 0-14 16,3 3 5-16,-3 5 1 0,9 0 0 0,-9 0 8 0,6 3 0 15,0-1 0-15,3 9 0 0,-4 0 0 0,1 2-13 16,3 0 1-16,-9 0 1 0,9 3 11 0,-6 3 0 16,3-3 0-16,-6 2 0 0,0-2 0 0,3 2 0 15,0-2 0-15,3 0 0 0,-9 0 0 0,6 0 9 16,3-3-9-16,0-2 0 16,-3-1-38-16,0 4-14 0,0-4-4 0,-3-2-647 0,0 0-129 0</inkml:trace>
  <inkml:trace contextRef="#ctx0" brushRef="#br0" timeOffset="13179.6553">23293 5530 993 0,'0'-13'21'0,"0"5"5"0,0 0 1 0,3-3 2 0,-3 3-29 0,0-2 0 16,0-1 0-16,0 0 0 0,0 1 113 0,0 2 17 15,-6 0 3-15,1 0 1 0,5 5-22 0,0-2-4 16,-9 2 0-16,9 1-1 0,-6 2-36 0,0 2-7 15,-3-2-2-15,6 6 0 0,-6 2-29 0,0 0-5 16,0 2-2-16,6 3 0 0,-3 3-18 0,-6 3-8 16,9 2 8-16,-3-2-8 0,3-1 8 0,0 6-8 15,-3-3 8-15,6 0-8 16,0-2 9-16,0-1-9 0,0 1 10 0,0-3-10 0,0-3 9 0,6-3-9 0,-3 4 8 0,3-4-8 16,-6-4 0-16,6-1 0 0,0-3 0 0,-6-2 0 15,0 0 0-15,6 0 0 0,3-2 8 0,-3-6-8 16,3 3 0-16,-3-3 8 0,-3-3-8 0,3 0 8 15,0 1-8-15,-3-3 0 0,0-1 0 0,3 4-11 16,-3-3 11-16,-3 2 0 0,0 0 0 0,6 1 0 0,-3 2 0 0,-3 0 0 16,0 5 0-16,0 3 0 0,0 0 0 0,0 0 0 15,0 0 0-15,0 0 0 0,0 0 0 0,8 6 0 16,-5-1 0-16,3 3 0 0,-3 2 11 0,6 1 4 16,-6 0 1-16,0 2 0 0,3-3-16 0,0 4 0 15,-3-6 8-15,6 2-8 0,-6-2 0 0,6 0-10 16,-3-3 2-16,0 1 0 15,3-4-69-15,0 1-14 0,0-3-2 0,0-3-526 16,0 1-105-16</inkml:trace>
  <inkml:trace contextRef="#ctx0" brushRef="#br0" timeOffset="13520.8935">23579 5313 1335 0,'0'0'29'0,"0"-8"7"0,0-3 0 0,0 6 2 0,-3-3-30 0,-3 3-8 0,3 0 0 0,-6-1 0 15,9 4 68-15,-9-1 13 0,3 0 3 0,1 3 0 16,-4 3 19-16,0 0 4 0,-3-1 1 0,3 4 0 16,-3 1-36-16,3 1-8 0,6 0 0 0,-6 3-1 15,0-1-43-15,0 4-8 0,3-4-1 0,0 1-1 16,3-1-10-16,-3 1 0 0,6 0 0 0,0-1 8 16,0-2-8-16,0 3 0 0,6-3 0 0,-3 0 0 15,6 0-14-15,-3-1 5 0,0 1 1 0,3 0 0 16,0-2 8-16,0 2 0 0,0-3 0 0,0 3 0 15,-3 0 0-15,3 2 0 0,0-2 0 0,-6 0-8 16,6-2 8-16,-9 1 0 0,0 1 0 0,5 0 0 16,-5 3 0-16,0-3 0 0,-5 0 0 0,5 2 0 15,-9 1 13-15,9-3-1 0,-6 2-1 0,3-2 0 16,0-2-11-16,-6 2 0 0,9-3 9 0,-3 0-9 16,3-5 0-16,0 0 0 0,0 0-10 0,0 0 10 15,0 0-164-15,0 0-27 0,0 0-5 0</inkml:trace>
  <inkml:trace contextRef="#ctx0" brushRef="#br0" timeOffset="13826.8557">23680 5247 1148 0,'0'0'25'0,"0"0"6"0,0 0 1 0,-6 2 0 0,1-2-32 0,-4 3 0 15,9-3 0-15,-3 5 0 0,-3 1 104 0,0-1 16 0,0 0 2 0,3 0 1 32,3-5-78-32,0 8-15 0,0 0-3 0,3 0-1 15,-3-2-14-15,9 4-4 0,-6-2 0 0,6 3 0 16,0-1 16-16,-1-2 2 0,4 3 1 0,-3 2 0 0,3-2-3 0,0 2 0 16,-3 3 0-16,0-3 0 0,3-3 26 0,-3 4 5 15,0-1 1-15,-6 3 0 0,3-3 1 0,-3 3 1 16,-3-3 0-16,0 3 0 0,0-3-1 0,0 0 0 15,0 1 0-15,-3-4 0 0,0 4-10 0,-3-4-3 16,-3 1 0-16,6-1 0 0,-3 1-24 0,3-1-6 16,-6-2-1-16,6-2 0 15,-3 2-105-15,3-3-22 0,-3-2-4 0</inkml:trace>
  <inkml:trace contextRef="#ctx0" brushRef="#br0" timeOffset="14561.3093">19760 7276 1728 0,'0'0'38'0,"0"-8"8"0,0 0 2 0,0 0 0 0,3 0-39 0,-3-2-9 0,3-1 0 0,0 1 0 16,0-4 24-16,3 1 2 0,-3 0 1 0,3-3 0 16,-3 0 10-16,0 0 3 0,0 0 0 0,0-5 0 15,-3 3 1-15,0 2 1 0,0 0 0 0,-3 0 0 16,0 0-14-16,0 0-4 0,0 3 0 0,-3 2 0 16,3-2-9-16,-6 5-3 0,3-2 0 0,-3 2 0 15,0 3 0-15,0-1-1 0,-2 4 0 0,2 2 0 16,-3 2-2-16,3 1 0 0,0 2 0 0,0 3 0 15,0 3-9-15,0-1 0 0,0 6 0 0,3 0 0 16,0 3 0-16,3 2 0 0,0 3-12 0,0-1 12 16,3 4-8-16,0 2 8 0,3 3 0 0,3 2 0 15,-3 6 0-15,3-3 0 0,3 2 0 0,-3 1 0 0,0-3 19 16,3 3-2-16,-3 0 0 0,0-3 0 0,3-6 4 0,-3 1 1 16,0 0 0-16,0 0 0 0,0-3-12 0,3 0-2 15,-4-3-8-15,-2 1 12 0,3-3-12 0,-3-3 11 16,0 0-11-16,0-5 10 0,0-3-10 0,0-2 0 15,-3-1 0-15,3-2 0 16,-3-8-49-16,0 0-6 0,0 0-1 0,0 0-646 16,0 0-130-16</inkml:trace>
  <inkml:trace contextRef="#ctx0" brushRef="#br0" timeOffset="15289.2777">19608 7572 1522 0,'0'0'33'0,"0"0"7"0,6-5 2 0,3 0 2 0,3 0-36 0,0-3-8 16,0 0 0-16,0 0 0 0,3 0 26 0,-3 2 3 16,0 1 1-16,0 3 0 0,-1-1 3 0,4 3 1 0,-3 3 0 0,0-1 0 15,0 1-6-15,0 2-2 0,0 3 0 0,-3 0 0 16,-3 3-8-16,3 2-2 0,0 0 0 0,-3 0 0 0,0 3 5 0,2 0 1 16,-2 3 0-16,0-1 0 0,-3 3 2 0,3 0 1 15,-3 1 0-15,0-1 0 0,-3-3-2 0,3 1-1 16,3-1 0-16,0-2 0 0,0-3-6 0,0 1 0 0,0-4-1 0,0-2 0 15,0 0-5-15,0-3-1 0,3-5 0 0,-3 3 0 16,3-6 6-16,-3 3 1 0,0-5 0 0,0 0 0 16,2-3-2-16,-5 0 0 0,3-5 0 0,-3-1 0 15,0 4-14-15,3-6 8 0,-6 0-8 0,3 0 0 16,-6 0 8-16,3 0-8 0,3 1 0 0,-3-1 0 16,3 0 0-16,0 3 0 0,0-1 0 0,-3 4-10 15,3-3-1-15,-3 2 0 0,0 3 0 0,3 0 0 16,3 3 1-16,-3 0 0 0,-3 5 0 0,0 0 0 15,0 0 2-15,6 2 0 0,0 1 0 0,0 2 0 16,0 3 8-16,0 3-10 0,0-1 10 0,3 3-10 16,-3 3 10-16,0-2-8 0,3-1 8 0,-3 3-8 15,2 0 8-15,-2-3 0 0,3 0 0 0,0 0 0 16,-3-2 0-16,3-1-13 0,-3-4 5 0,0 2 8 16,3-6-47-16,0 1-1 0,-3-3-1 0,3-3 0 15,-3-2-59-15,3 0-11 0,-3-3-2 0,0 0-1 16,0 0-33-16,0 0-6 0,-1-3-2 0,-2 3 0 15,3 3 101-15,-3 0 20 0,-3 5 4 0,0 0 1 0,0 0 118 0,0 0 24 16,0 0 5-16,0 0 1 0,0 0-1 0,0 0 0 16,0 0 0-16,0 0 0 0,0 0-9 0,0 0-1 15,0 0-1-15,0 0 0 0,0 0-13 0,0 0-2 16,0 0-1-16,0 0 0 0,0 0-23 0,0 0-4 16,0 0 0-16,0-8-1 0,0 0-23 0,0-3-4 15,0 1 0-15,3-3-1 0,0-1-11 0,0 1-1 0,0-3-1 16,3 0 0-16,-3 0 5 0,3-2 1 0,0-1 0 0,0 4 0 15,0-1-6-15,0 2-1 0,0 4 0 0,0 2 0 16,-3 0-13-16,0 3 0 0,6-1 0 0,-3 4 0 16,-6 2 0-16,6 0 0 0,0 5-12 0,0 0 12 15,2 1-13-15,-2 4 4 0,0-2 1 16,3 3 0-16,-3 2 0 0,0 0 0 0,0-2 0 0,-3 2 0 31,3-2-16-31,-3 2-2 0,3 0-1 0,-3-2 0 16,3 2-24-16,0-3-5 0,0 1 0 0,0-3-1 15,0 0-149-15,0 0-30 0,0-3-5 0</inkml:trace>
  <inkml:trace contextRef="#ctx0" brushRef="#br0" timeOffset="15568.1504">20760 7326 1555 0,'0'0'34'0,"-6"-2"7"0,0-1 2 0,-2 0 1 0,-1 1-36 0,0-1-8 0,-3 3 0 0,3 0 0 0,-3 0 72 16,-3 5 12-16,6-2 2 0,0 5 1 15,-3 0-41-15,3 0-8 0,-3 2-2 0,7 4 0 16,-1-1-16-16,0 0-4 0,0 3-1 0,0 0 0 0,6-3 12 0,0 6 2 16,0-4 1-16,3 4 0 0,3 2-13 0,3-2-2 15,0-3-1-15,-1-1 0 0,1 1-14 0,3 0 9 16,0 0-9-16,3-5 8 0,-3-1-8 0,3 1 0 15,0-6 0-15,3 3 0 16,-4-5-28-16,4-3 0 0,-3 0-1 0,3-3 0 16,3-2-96-16,-3-3-19 0,3 0-4 0</inkml:trace>
  <inkml:trace contextRef="#ctx0" brushRef="#br0" timeOffset="15842.6155">20999 6914 1508 0,'3'18'33'0,"-3"-7"7"0,2 5 2 0,-2 2 0 0,6 3-34 0,-3 3-8 16,0 3 0-16,-3-1 0 0,3 0 90 0,0 1 16 15,-3 2 3-15,0 0 1 0,3 3-50 0,-3 0-11 0,0-3-1 0,0 2-1 16,-3-4-35-16,3-1-12 0,0-4 0 0,0-1 9 15,0-3-9-15,3-2 0 0,-3 0 0 0,0 0 8 16,0-3-16-16,0-2-4 0,-3-1-1 0,0 1 0 31,6-6-43-31,-3-5-9 0,0 0-2 0,0 0-775 0</inkml:trace>
  <inkml:trace contextRef="#ctx0" brushRef="#br0" timeOffset="16061.5903">20999 7363 1576 0,'0'0'35'0,"5"-5"7"0,1-3 2 0,0 3 0 0,3-3-36 0,0 3-8 0,0-3 0 0,-3 2 0 16,6 1 56-16,-3 2 8 0,3-2 3 0,0 3 0 15,0-1-25-15,0 0-5 0,-3 6-1 0,2 0 0 16,1-1-2-16,0 3-1 0,-3 3 0 0,3 0 0 0,0 0-1 16,-3 3-1-16,0-1 0 0,0 4 0 0,-3-4 0 0,0 1 0 15,0 2 0-15,-3 0 0 0,0-2-7 0,-3 2-2 16,3-2 0-16,-3 2 0 0,-3-3-6 0,3 1-2 15,0-3 0-15,3 0 0 0,-3-8-25 0,0 0-5 16,0 0 0-16,0 0-691 16,0 0-137-16</inkml:trace>
  <inkml:trace contextRef="#ctx0" brushRef="#br0" timeOffset="16715.3088">21472 7202 1403 0,'0'0'40'0,"0"0"8"0,0 0-38 0,0 0-10 0,-9-3 0 0,3 3 0 16,0-2 91-16,0 2 16 0,-3 2 3 0,3-2 1 16,6 0-26-16,-9 3-5 0,0 2 0 0,0-2-1 15,0 2-31-15,3 3-5 0,1 3-2 0,2-3 0 16,-3 2-24-16,3 3-5 0,0 1 0 0,0-1-1 15,6 0-11-15,-3 0 10 0,0 3-10 0,3-3 10 16,0 1-10-16,3-1 0 0,-3-5 0 0,-1 2 0 16,7-2 0-16,-3 0 0 0,3-2 0 0,0-1 0 15,0-2 0-15,3 2 0 0,-6-5 0 0,3 3 0 16,-3-6 0-16,3 3 0 0,0-5 0 0,-3-1 0 16,0-2 0-16,0 3 12 0,3-6-12 0,-4 1 12 15,1-3-12-15,0-1 0 0,-3 1 9 0,3-3-9 0,3 0 8 0,-3-2-8 16,0 2 8-16,-3-2-8 0,3 4 14 0,0 1-2 15,0 2 0-15,-3-2 0 0,0 5-2 0,0 0-1 16,0 3 0-16,0 0 0 0,-3 5-1 0,0 0 0 16,0 0 0-16,0 0 0 0,6 0-8 0,-6 0 10 15,9 2-10-15,-3 1 10 0,0 2-10 0,0 3 0 16,0 0 0-16,-3-2 8 0,3 1-8 0,-4 4 0 16,4-3 0-16,-3 5 8 0,3-2-8 0,-3-1 0 15,3 1 9-15,-3 0-9 0,0-1 11 0,3 1-3 0,-3-3 0 16,0 2 0-16,0-2-8 0,0-3 10 0,3 1-10 0,-3-4 10 15,-3-2 0-15,9 3 0 0,-3-3 0 0,0-3 0 16,3 1 1-16,-3-1 0 0,0-5 0 0,0 0 0 16,0-2-11-16,3-4-11 0,-3 1 3 15,-1-3 0-15,1 0-4 0,0 1-1 0,6-1 0 0,-9 0 0 16,9 0-8-16,-3 3-2 0,3-3 0 0,0 3 0 16,-6-1 7-16,6 4 0 0,-3 2 1 0,0 3 0 15,0-1 2-15,-1 4 0 0,1-1 0 0,0 3 0 16,0 3 13-16,0-1-11 0,3 4 11 0,-3-1-10 15,3 3 10-15,-3 0 12 0,0 0-2 0,3 0-1 16,0 2 3-16,0-2 0 0,-4 0 0 0,4 0 0 16,-3-3-4-16,3 3-8 0,0-5 12 0,0 0-713 15,0 2-143-15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45:27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10709 15452 1036 0,'0'0'23'0,"0"0"5"0,0 0 0 0,0 0 1 0,0 0-29 0,0 0 0 15,3-6 0-15,-3 6 0 0,0 0 100 0,0-8 13 0,0 8 3 0,0 0 1 16,0 0-35-16,0 0-7 0,0 0-2 0,0 0 0 15,0 0-11-15,0 0-2 0,0 0-1 0,0 0 0 16,0 0-6-16,0 0-1 0,0 0 0 0,0 0 0 16,0 0-7-16,0 0-1 0,0 0-1 0,5 8 0 15,-2-2-9-15,0-1-2 0,-3-5 0 0,0 8 0 16,3 0-8-16,0 0-3 0,-3 0 0 0,0 0 0 16,3 0-3-16,-3 0-1 0,0 2 0 0,3-2 0 15,-3 3-6-15,3-1-2 0,-3 1 0 0,0-1 0 16,0 1-1-16,0 2 0 0,3 0 0 0,-3 1 0 15,0-1-8-15,0 5 12 0,3-2-12 0,-3 3 12 16,0-1-12-16,0 1 8 0,3 2-8 0,-3 0 8 16,0 0-8-16,0 1 0 0,3-4 9 0,-3 3-9 0,3-2 0 0,-3-1 0 15,3 1 0-15,0-3 0 0,-3 5 0 0,3-3 9 16,-3-2-9-16,0 0 0 0,0-3 9 0,0 1-9 16,0-1 0-16,0 0 9 0,0 0-9 0,0 0 0 15,0 1 9-15,0-1-9 0,0 0 0 0,0 0 9 16,-3 1-9-16,3-1 0 0,0 3 10 0,0 0-10 15,0-3 8-15,-3 3-8 0,3 0 10 0,0 2-10 16,0-5 12-16,0 3-12 0,0 0 12 0,0 0-12 16,0 0 12-16,0-3-12 0,0 3 8 0,0-3-8 15,0 0 0-15,0 1 0 0,0-1 0 0,0-3 0 0,0-2 0 16,0 3 0-16,0-3 8 0,3 0-8 0,-3-3 0 0,0-5 0 16,0 8 0-16,0-8 0 0,0 5 8 15,0 1-8-15,0-6 0 0,0 8 0 16,0-8 0-16,0 5 0 0,0 3 12 0,0-8-4 0,0 5 0 0,0-5-8 15,0 8 0-15,0-3 0 0,0-5 0 0,0 8-9 16,0-8 9-16,0 6 0 0,0 1 8 0,0-7-8 16,0 0 0-1,0 6 0-15,3 2 0 0,-3-8-8 0,0 0 8 0,0 5 0 16,0-5 0-16,0 0 0 0,0 0 0 0,0 0 0 0,0 0 0 0,0 0 0 16,0 0 0-16,0 0 0 0,0 0 0 0,0 0 0 15,0 0-19 1,0 0-8-16,0 0-1 0,0 0-1176 0</inkml:trace>
  <inkml:trace contextRef="#ctx0" brushRef="#br0" timeOffset="1165.1853">11581 14975 1224 0,'0'0'27'0,"0"0"5"0,0 0 2 0,0 0 0 0,0 0-34 0,0 0 0 16,0 0 0-16,0 0 0 0,0 0 75 0,0 0 8 15,0 0 1-15,0 0 1 0,0 0-29 0,0 0-5 16,0 0-2-16,0 0 0 0,0 0-8 0,0 0-1 0,0 0-1 0,3 8 0 15,-3-2-3-15,3 2 0 0,-3-3 0 0,0 3 0 16,0-3-8-16,0 3-3 0,0 3 0 0,3-3 0 16,-3 5-6-16,0-3-2 0,3 4 0 0,-3-1 0 15,0 0-2-15,0 0-1 0,0 3 0 16,0-3 0-16,0 6-1 0,0-3 0 0,0 0 0 0,3 5 0 16,-3-3 0-16,0 1 0 0,3 2 0 0,-3 0 0 15,3 0-1-15,-3 1 0 0,2-1 0 0,1 0 0 16,0 3 0-16,-3-3 0 0,3-3 0 0,0 9 0 15,0-3-2-15,-3-3-1 0,3-3 0 0,-3 4 0 16,0-4-9-16,3 1 10 0,-3-4-10 0,0 4 10 16,0-6-10-16,0 6 10 0,0-1-10 0,0 1 10 15,0-1 4-15,3 3 1 0,-3 1 0 0,0-1 0 16,0-3-2-16,0 3 0 0,0-2 0 0,3 5 0 16,-3-3-5-16,0-3-8 0,0 4 11 0,3-4-11 15,-3-2 8-15,3 0-8 0,0 0 0 0,-3-3 0 16,0 0 8-16,3-2-8 0,-3 2 0 0,0-5 0 0,3 5 0 0,-3-5 0 15,3 3 8-15,-3-1-8 0,3-2 0 0,-3 0 0 16,0 5 8-16,3-2-8 0,-3-3 0 0,3 0 0 16,-3 5 0-16,3-2 0 15,-3-1 0-15,0 1 0 0,0 2 0 16,3 0 0-16,-3-2 0 0,0 2 0 0,0 0 0 0,0-2 0 16,0 2 8-16,0-2-8 0,0 2 0 0,0 0 0 15,0-2 9-15,0-1-9 0,0 1 0 0,-3-3 9 16,3 5-9-16,0 0 0 0,0-2 0 0,0 2 0 15,0-5 0-15,-3 3 0 0,3-1 9 0,-3 1-9 16,3-3 0-16,0 0 0 0,0 2 0 0,0-2 8 0,0-2-8 16,-3 7 0-16,3-8 0 0,0 3 8 0,0 3-8 0,0-3 0 15,0-1 0-15,0-1 0 0,0 2 0 0,0 0 11 16,0-3-11-16,0 6 12 0,0-6-12 0,0 3 12 16,0 0-12-16,0 0 12 0,0-3-12 0,0 5 0 15,0-7 9-15,0 8-9 0,0-9 0 0,0 9 0 16,0-3 0-16,0 0 0 0,0-8 0 0,0 5 0 15,0-5-10-15,0 0 10 16,0 0-56-16,0 0-5 0,0 0-1 0,0 0-1054 16</inkml:trace>
  <inkml:trace contextRef="#ctx0" brushRef="#br0" timeOffset="6907.2329">10726 17410 1137 0,'0'0'24'0,"0"0"6"0,0 0 1 0,6-6 2 0,-3 1-33 0,0-3 0 16,0 5 0-16,0-2 0 0,-3-5 80 0,3 7 10 15,0-8 2-15,-3 3 0 0,0 3 2 0,0-3 1 0,0 0 0 0,0-2 0 16,-3-4-27-16,3 6-6 0,-3-2-1 0,3-1 0 15,-3 1-9-15,3-4-1 0,-3 1-1 0,0 5 0 16,0-2-17-16,0-3-3 0,0 5-1 0,-3-3 0 16,3 3-4-16,-2 0-1 0,2-2 0 0,-6 7 0 15,3-2-5-15,-3 5-2 0,3 0 0 0,-3 0 0 16,0 0-9-16,0 5-8 0,0 3 12 0,0-3-12 16,3 3 0-16,-3 5 0 0,3 1 0 15,0-1 0-15,-3 0 0 0,3 0 0 0,3 6 0 0,-2-1-9 16,2 1 9-16,0-3 0 0,-3-3-9 0,6 0 9 15,-3 0 0-15,3 1 0 0,3 1-9 0,0-4 9 16,0 0 0-16,0-3 0 0,3 5 0 0,-1-8 0 16,4 3-8-16,-3 3 8 0,3-9 0 0,0 4 0 0,0-1 0 0,0-5 0 15,0 0 0-15,0 0 0 0,0-5 0 0,-3-1 0 16,0 4 0-16,0-4 9 0,0-2 3 0,0 3 1 16,-3-3 0-16,3-2 0 0,-3 2 0 0,0-3 0 15,-1 0 0-15,-2 1 0 0,3-3-13 0,-3 5 11 0,3-6-11 16,-3 4 10-16,0-3-10 0,3-1 0 0,-3 6 0 15,0 1 0-15,3-4 0 0,-3 8 0 16,0 3 0-16,0 0 0 0,0 0 0 0,0 0-9 16,0 0 9-16,0 0 0 0,3 8-11 0,0 0 11 0,0 3-10 0,0-1 10 15,0 1 0-15,3-3 0 0,-3 5 0 0,3-2 0 16,-3-3 0-16,3 0 0 0,-3 2 0 0,3-2 0 16,-3 3 0-16,3-3 0 0,0 0 0 0,0-1 0 15,0-1 0-15,3-1 0 0,0 3 0 0,0-3 0 16,0 1 0-16,-4-4 0 0,7 4 0 0,-3-6-9 15,3 5-102-15,0-5-20 16,0-5-4-16,0 5-852 0</inkml:trace>
  <inkml:trace contextRef="#ctx0" brushRef="#br0" timeOffset="7773.5801">11837 16949 1321 0,'0'0'28'0,"0"0"7"0,0 0 1 0,0 0 2 0,0 0-30 0,-3-2-8 16,3 2 0-16,0 0 0 0,0 0 64 0,0 0 11 15,-6-6 2-15,6 6 1 0,-6 0-42 0,6 0-9 0,0 0-2 0,-3 6 0 16,3-6 3-16,-3 5 1 15,0-2 0-15,0 7 0 0,3-2 52 0,-3 3 11 16,3-1 1-16,0 6 1 0,3 0-58 0,-3 8-11 0,0-3-2 0,0 5-1 31,3 6-49-31,-3 0-9 0,0-3-3 0,0 3 0 0,0-6 54 0,3 3 10 0,-3-2 3 0,0-6 0 16,0 0-8-16,3-2 0 0,-3-1-1 0,0-2 0 16,0 0-5-16,3-3-1 0,0 0 0 0,-3 1 0 15,0-6 3-15,3-1 0 0,-3 4 0 0,3-3 0 16,-3-8 1-16,0 0 1 0,0 0 0 0,0 0 0 15,0 0 2-15,0 0 0 0,0 0 0 0,0 0 0 16,0 0 4-16,0-8 2 0,0 3 0 0,3-3 0 16,-3-3-10-16,3 3-1 0,0-5-1 0,0 8 0 15,0-3-14-15,0-3 11 0,6 3-11 0,-4 0 10 16,1 0-10-16,3-2 0 0,0 5 0 0,3 2 0 0,-3-2-9 16,0-1 9-16,3 4 0 0,0-4 0 0,-3 6-11 15,3 0 11-15,-3 0-10 0,3 0 10 0,-4 0-11 0,1 6 11 16,0-4-12-16,0 4 12 0,0-1-12 15,0-2 12-15,-3 2-12 0,0 3 12 16,0-3-11-16,0 8 11 0,-3-5-10 0,0 3 10 0,0-3 0 0,-3 2 0 16,0-2 0-16,0 6 0 0,0-7 0 0,-3 9 0 15,0-5 11-15,-3 2-3 0,0-2 19 0,-3 2 4 16,-3 0 1-16,0-5 0 0,0 3 13 0,0-3 3 16,1 2 1-16,-1-7 0 0,0 2-9 0,0-2-3 0,0-1 0 15,3-2 0-15,0-2-21 0,0 2-4 0,0-3 0 16,3-2-1-1,0 2-58-15,3-2-11 0,-3-6-2 0,3 3-1230 0</inkml:trace>
  <inkml:trace contextRef="#ctx0" brushRef="#br0" timeOffset="19370.2986">10872 16354 705 0,'6'5'15'0,"-6"-5"3"0,0 0 1 0,0 0 2 0,0 0-21 16,0 0 0-16,0 0 0 0,-6 3 0 0,0-6 44 0,6 3 5 16,0 0 1-16,-3 3 0 0,-3-6 16 0,6 3 3 15,0 0 1-15,0 0 0 0,0 0-6 0,-6 0-2 16,0 0 0-16,1 0 0 0,5 0-6 0,-6-5 0 15,-3 2-1-15,3-2 0 0,0 0 9 0,3 2 1 16,3 3 1-16,0 0 0 0,-6-5-3 0,3-1-1 16,3 6 0-16,0 0 0 0,-6 0-29 0,6 0-5 15,0 0-2-15,0 0 0 0,-6-2 11 0,6 2 3 16,0 0 0-16,0 0 0 0,0 0-24 0,0 0-4 16,0 0 0-16,6 8-1 0,0 0 4 0,-3-3 1 15,3 3 0-15,3 0 0 0,3 2-4 0,-1-2 0 16,1 3 0-16,0-3 0 0,3 5 1 0,0 0 0 15,3 1 0-15,0-1 0 0,-3-3-1 0,3 4-1 0,-4-1 0 0,4 3 0 16,-3 0-1-16,0-1 0 0,0-1 0 0,0-1 0 16,-3-2-10-16,0 2 10 15,0 0-10-15,-4-5 10 0,4 5-10 0,-6-2 0 0,3-3 0 0,-3-3 8 16,-3-2-8-16,-3-3 0 0,0 0 0 0,0 0 0 16,0 0-32-16,0 0-3 0,3-3 0 0,0-2 0 15,-6-6-112-15,0 0-22 0,-3-2-5 0,0 0-435 16,-3-5-87-16</inkml:trace>
  <inkml:trace contextRef="#ctx0" brushRef="#br0" timeOffset="19745.334">10783 16034 1173 0,'-6'-8'25'0,"3"3"6"0,0-1 1 0,-3-2 2 0,3 3-34 0,-3 0 0 16,0-3 0-16,3 2 0 0,0-1 94 0,3 1 12 15,0 1 2-15,0-3 1 0,0 5-45 0,0 3-10 16,0-5-2-16,6 2 0 0,-6 3-11 0,6-2-2 16,3-1-1-16,0 6 0 0,0-1-1 0,0 1 0 15,0 2 0-15,6 1 0 0,0 2-2 0,-1 0-1 16,4 2 0-16,3 1 0 0,0-1 1 0,0 4 0 16,0-1 0-16,0 5 0 0,-1-2-9 0,1 3-2 0,0-1 0 0,3 3 0 15,-3-2-9-15,0 7-3 0,-1-4 0 0,1-4 0 16,0 1-12-16,3 4 8 0,-6-7-8 0,0 0 0 15,2 0 20-15,-2 3-1 0,-3-6-1 0,0 0 0 16,0-5-18-16,0 8-19 0,0-6 4 0,-3-4 1 16,-4 2 14-16,1-3 0 0,3 5 0 0,-3-7 0 15,-3 5-13-15,0-3-3 0,-6-5-1 0,6 0 0 16,0 0-4-16,-6 0-1 0,0 0 0 0,0 0 0 16,-3-8-60-16,-6-2-12 0,0-3-2 15,-3-1-524-15,-3-4-105 0</inkml:trace>
  <inkml:trace contextRef="#ctx0" brushRef="#br0" timeOffset="20079.2203">10768 15695 843 0,'-6'-8'24'0,"6"3"5"0,-3-6-29 0,-3 3 0 15,6 3 0-15,-3 0 0 0,3-1 86 0,0 6 11 16,0 0 3-16,0 0 0 0,0 0-22 0,9 0-4 15,-3 3-1-15,3 0 0 0,3 2-5 0,0 0 0 16,0 6-1-16,3-3 0 0,0 5-7 0,5 0 0 16,1 1-1-16,0 4 0 0,3 1-8 0,3 2-2 15,-4 3 0-15,4-3 0 0,-3 5-14 0,3 1-3 16,-3-1-1-16,5-2 0 0,1 2-11 0,-3 3-1 0,3-5-1 0,-3 3 0 16,-4 2-2-16,-2-3 0 0,3-5 0 0,-3 1 0 15,0-4-16-15,-1 1 0 0,1-3 0 0,-3-1 0 16,0 1 0-16,-3-2 0 0,0-1 0 0,-3-5 0 15,0-3 0-15,0 6 0 0,-4-6 0 0,-2 0 0 16,0-2-15-16,-6-3 3 0,0 0 1 0,0 0 0 16,0-5-60-16,-6-6-12 0,0-2-2 0,-5-3-1 15,-1-3-16-15,-6 3-3 0,0-5-1 0,0 0-406 16,-6-5-80-16</inkml:trace>
  <inkml:trace contextRef="#ctx0" brushRef="#br0" timeOffset="20407.4315">10911 15523 1112 0,'-6'-5'24'0,"6"5"6"0,-6-5 1 0,3-1 0 0,0 1-31 0,0 2 0 0,3 3 0 0,0 0 0 16,0 0 78-16,0 0 10 0,0 0 1 0,9 0 1 16,3 3-32-16,0 2-6 0,0 1-2 0,0-1 0 15,6 3-2-15,-1 2 0 0,1-2 0 0,0 8 0 16,3-3 2-16,0 1 0 0,3 1 0 0,-1 1 0 15,-2 3-14-15,6-1-4 0,-6 1 0 0,3-3 0 16,-1 5-12-16,-2-5-4 0,0 2 0 0,0 1 0 16,0-1-1-16,0-2-1 0,0-2 0 0,-4 4 0 15,1-5 3-15,-3 0 1 0,3 1 0 0,-6-4 0 16,-3 1-27-16,3-3-6 0,-3-3-1 0,0 0 0 16,-6-5 0-16,3 8 0 0,-1-5 0 0,-5-3 0 15,0 0-12-15,0 0-4 0,0 0 0 0,-3-11 0 16,-2 1-62-16,-7-3-13 15,0-1-2-15,-3-2-426 0,3-5-85 0</inkml:trace>
  <inkml:trace contextRef="#ctx0" brushRef="#br0" timeOffset="20860.7383">11069 15396 1263 0,'0'0'28'0,"0"0"5"0,0 0 2 0,0 0 1 0,0-5-36 0,0 5 0 16,3-5 0-16,-3 5 0 0,0 0 64 0,6-3 7 15,0 0 1-15,3 3 0 0,-4 0-7 0,7 0-1 16,-3 8 0-16,3-3 0 0,3 1 10 0,0-1 2 16,0 6 0-16,3-1 0 0,6 3-44 0,-4-5-8 15,-2 8-1-15,3-5-1 0,0 2-2 0,0 0 0 0,0 1 0 0,-4-4 0 16,-2 3 0-16,3-5 0 0,0 6 0 0,-3-4 0 16,0-2-20-16,-3 0 0 0,0 0 0 0,0-3 0 15,-4-2 0-15,1-1 8 0,-3 1-8 0,0-3 0 31,0-3-23-31,-3 3-9 0,-3 0-1 0,0 0-1 0,0-5 9 0,-3-3 1 0,0 0 1 0,-3-2 0 32,-3-1-55-32,0-5-11 0,1 3-3 0,-4 0 0 15,0-3 11-15,0 0 1 0,0 0 1 0,3 0 0 0,-3 0 15 16,0 1 4-16,0-1 0 0,3-3 0 0,0 3 32 0,-3-2 6 0,4-1 2 0,-1 6 0 16,0-5 0-16,0 4 1 0,0 1 0 0,3 0 0 15,0-3 43-15,3 5 9 0,0 1 2 0,0-1 0 16,3 3 33-16,0 3 8 0,0-3 0 0,0 8 1 15,0 0 0-15,6 0 0 0,6 0 0 0,0 3 0 16,3 2-9-16,-3 0-1 0,2 3-1 0,4 0 0 16,0 3-8-16,0-1-2 0,-3 1 0 0,0 2 0 0,0-5-23 15,0 3-5-15,-4-3 0 0,1 2-1 0,0 1-10 0,0-3-1 16,-3 2-1-16,0-4 0 0,-3 1-15 0,0-1-13 16,-6-6 2-16,6 2-680 15,-6-2-136-15</inkml:trace>
  <inkml:trace contextRef="#ctx0" brushRef="#br0" timeOffset="22665.149">11045 15909 1861 0,'-3'14'40'0,"3"-14"9"0,3 5 2 0,-3-5 2 0,0 0-42 0,3 5-11 16,-3-5 0-16,0 0 0 0,6 3 0 0,-6-3 0 16,0 0 0-16,6-8-11 0,0 3 33 0,0-9 6 0,0 1 2 0,0-3 0 15,-3-2-9-15,3-6-1 0,-1 3-1 0,-2-3 0 16,0-2 1-16,-3-4 1 0,0 4 0 0,0-3 0 16,0 2-6-16,0 1-2 0,-6 2 0 0,4-2 0 15,-4-3 3-15,0 5 1 0,-3-3 0 0,0 3 0 16,-3-5 1-16,0 6 0 0,-6-4 0 15,0 1 0-15,-3-1 2 0,-2 3 0 0,-1 1 0 0,-3-1 0 16,-3 0 22-16,0 3 5 0,1 0 1 0,-1-1 0 16,-3 4-32-16,-3 2-5 0,4 0-2 0,-4 0 0 15,0 0-1-15,-2 3 0 0,-7 0 0 0,3 5 0 16,-2-3-8-16,-1 6 0 0,-3-3 9 0,1 6-9 16,-4-4 0-16,0 6 0 0,-5 0 0 0,-1 0-8 15,-2 3 8-15,-4 0 0 0,4 2 0 0,2 0-8 16,-2 3 8-16,-4 0 11 0,1-3-3 0,-4 6 0 15,1-1 4-15,-1-2 0 0,1 3 0 0,-7 2 0 16,4-2-4-16,-4 2 0 0,-5-2 0 0,3 2 0 0,-1 3-8 0,1 0 8 16,-1-3-8-16,-5 3 8 0,3-3-8 15,-4 3 12-15,4 0-12 0,2 0 12 0,4-1-1 0,-3 4 0 16,-1-1 0-16,4 1 0 0,2 2 7 0,4 0 2 16,-4-2 0-16,4-1 0 0,2 9 0 0,4-6 1 15,-1 0 0-15,1 0 0 0,2 1-9 0,4-1-3 16,5 2 0-16,3-4 0 0,-5 2-9 0,5 0 0 15,3-2 0-15,7-3-11 16,2-3-12-16,3-2-2 0,-3-1-1 0,4-5-820 0,8-5-164 16</inkml:trace>
  <inkml:trace contextRef="#ctx0" brushRef="#br0" timeOffset="23978.126">3770 16177 1206 0,'0'0'26'0,"0"0"6"0,0 0 0 0,-3 0 3 0,-3 0-35 0,6 0 0 0,-3 5 0 0,3-5 0 16,0 0 72-16,-3 8 7 0,3 0 1 0,3 2 1 16,0-2-18-16,3 0-4 0,0 3-1 0,0-3 0 15,6 5-1-15,-3 6 0 0,3-6 0 0,-3 5 0 16,3 3-16-16,3-2-3 0,-1-1-1 0,4 1 0 15,-3 2-17-15,0 0-4 0,3 3-1 0,0 0 0 16,-3-6 1-16,0 1 1 0,-1 7 0 0,-2-7 0 16,0 0-9-16,0-1-8 15,0-2 9-15,-3-3-9 0,0 6 0 0,0-6 0 16,0-5 0-16,-6 2 0 0,3 4-29 16,-3-6-9-16,3-3-2 0,-6-5 0 0,0 0-123 0,0 0-25 15,0 0-4-15</inkml:trace>
  <inkml:trace contextRef="#ctx0" brushRef="#br0" timeOffset="24373.0961">3606 16372 1676 0,'-11'-5'48'0,"8"2"9"0,-3 1-45 0,0-1-12 16,0-2 0-16,-3 0 0 0,3-3 16 0,3 2 0 15,0-2 1-15,3-5 0 0,-3 5 13 0,3 0 2 16,3-2 1-16,3 2 0 0,0-3-10 0,-3 3-3 16,6-5 0-16,0 2 0 0,0 1 2 0,2-1 0 0,1-2 0 0,-3 0 0 15,3 2 1-15,6 1 0 0,-6-1 0 0,0-2 0 16,3 8-11-16,0-3-1 0,-3 2-1 0,2-2 0 16,1 8 8-16,0 0 2 0,0-2 0 0,0 4 0 15,-6-2 1-15,3 0 1 0,3 8 0 0,-3-2 0 16,0 4 14-16,-4 1 2 0,1-1 1 0,6 4 0 15,-6 2-6-15,3-1-1 0,-6 1 0 0,0 3 0 16,6 2-11-16,-6-3-2 0,-3 1-1 0,0 0 0 16,3-1-6-16,-3-2-2 0,-3 2 0 0,0-4 0 15,-3-1-10-15,3 0 0 0,0 0 9 0,0-2-9 16,-3-3 0-16,3 0-13 0,-3-3 1 0,0 3 1 16,3-8-40-16,0 0-8 0,0 0-1 0,0 0-1 15,0 0-120-15,0 0-24 0,0 0-5 0,3-8-613 16</inkml:trace>
  <inkml:trace contextRef="#ctx0" brushRef="#br0" timeOffset="24826.3263">4175 16436 1497 0,'0'0'32'0,"0"0"8"0,0 0 0 0,3 8 4 0,3-3-36 0,0-2-8 0,-3 7 0 0,3-4 0 16,0 2 65-16,-3 0 11 0,3-3 3 0,0 3 0 15,-3-3-9-15,-3-5-2 0,0 0 0 0,6 8 0 16,-6-8-28-16,0 0-5 0,0 0-2 0,0 0 0 15,0 0 14-15,0 0 2 0,3 5 1 0,-3-5 0 16,0 0 2-16,0 0 0 0,0 0 0 0,0 0 0 16,0 0-14-16,-6 0-2 0,0-5-1 0,0 2 0 15,-3-2-19-15,0 0-4 0,0-3-1 0,0-3 0 16,0 3-2-16,0-2 0 0,3-1 0 0,-3 1 0 0,0-4-1 16,0 6-8-16,3-2 12 0,0-1-4 0,3-2-8 0,-2 2 10 15,2 1-10-15,0 2 10 0,3 0-10 0,-3 0 0 16,3-3 0-16,3 9 0 0,0-3 0 0,0-1-11 15,2-2 11-15,-5 8-8 0,9-5-13 0,-3 0-3 16,3-3 0-16,0 8 0 16,-3-6-18-16,3 4-4 0,0-3-1 0,0-1 0 15,-3-2-150-15,3 0-31 0,3-2-5 0,-3 2-633 16</inkml:trace>
  <inkml:trace contextRef="#ctx0" brushRef="#br0" timeOffset="25136.016">4169 15531 1602 0,'0'0'35'0,"0"5"7"0,-3 1 2 0,3 2 1 0,0 0-36 0,0 5-9 0,0 0 0 0,3 5 0 15,0 4 47-15,0-4 7 0,3 9 2 0,0-1 0 16,0 1 16-16,6 4 3 0,0 4 1 0,0 2 0 16,2-6 0-16,1 7 0 0,3-4 0 0,3 6 0 15,3-1-22-15,0 1-4 0,2 0-1 0,1-3 0 16,0-3-24-16,3 3-5 0,0-2 0 0,2-9-1 16,-2 6-19-16,-3-6 0 0,0-5 0 0,-1-2 0 15,1-6-24-15,0 0-8 0,-3-2-1 0,3-3-715 16,2-3-144-16</inkml:trace>
  <inkml:trace contextRef="#ctx0" brushRef="#br0" timeOffset="27156.5897">4678 15822 836 0,'0'0'24'0,"0"0"4"0,0 0-28 0,-3-5 0 0,3 5 0 0,0 0 0 16,0 0 123-16,-3-5 18 0,3 5 4 0,-3 0 1 0,-3-3-57 0,6 3-11 15,0-5-2-15,0 5-1 0,0 0 7 0,0 0 2 16,0 0 0-16,0 0 0 0,0 0-26 0,6 5-5 15,0-2-1-15,3 2 0 0,3-3-15 16,0 1-3-16,0 0-1 0,3 2 0 0,2 0-10 0,1-2-3 16,3 5 0-16,0-3 0 0,-3 0-5 0,3 3-2 15,0-5 0-15,-7 2 0 0,4 1-13 0,-3-1 8 16,3 0-8-16,-3 1 0 0,0-4 8 0,0 1-8 16,-3-1 0-16,-1 4 9 0,1-4-9 0,-3-2 0 15,0 6 0-15,-3-6 8 0,3 5-8 0,-9-5-9 0,0 0 9 0,0 0-13 31,0 0-42-31,0 0-8 0,6 0-1 0,-6 0-588 0,0 0-118 0</inkml:trace>
  <inkml:trace contextRef="#ctx0" brushRef="#br0" timeOffset="27422.3316">4818 15616 1785 0,'0'0'39'0,"0"0"8"0,0 0 1 0,-3 5 4 16,3-5-42-16,-3 8-10 0,3 0 0 0,-3 2 0 15,3 1 44-15,0 0 8 0,0-1 0 0,0 1 1 16,0 2 9-16,0 3 2 0,0-3 0 0,3 3 0 16,-3 3-16-16,3-4-2 0,-3 4-1 0,3-1 0 0,0 1-11 0,-3-1-2 15,3 1-1-15,3 0 0 0,-3-4-20 0,0 7-11 16,0-7 12-16,0 1-12 0,3-2 0 0,-3 1 0 15,3-1-12-15,0-4 3 16,0 1-41-16,-1-3-8 0,-2-3-2 0,3 0-636 16,-6-5-128-16</inkml:trace>
  <inkml:trace contextRef="#ctx0" brushRef="#br0" timeOffset="28040.8165">5130 15224 1242 0,'0'0'35'0,"0"0"9"0,0 0-36 0,0 0-8 16,0 0 0-16,0 0 0 0,-3 3 55 0,3-3 9 15,0 0 1-15,-2 2 1 0,-4 1-1 0,6-3 0 16,-6 5 0-16,3-2 0 0,0 0-16 0,-3-1-3 16,3 4-1-16,0 2 0 0,0-1 1 0,-3 1 0 15,3 0 0-15,0 0 0 0,0 3-7 0,0-1-2 16,0 4 0-16,0-4 0 0,0 3-10 0,3 1-3 0,-3-1 0 0,3 0 0 15,0 0-4-15,3 1 0 0,0-1-1 0,3 0 0 16,0 0-19-16,0 1 0 0,3-1 0 0,0-3 0 31,3 4 0-31,-3-6 12 0,2 2-4 0,-2-2-8 16,3 3 12-16,0-3-4 0,0-3 0 0,-3-2-8 0,6 2 10 0,-3-5-10 16,0 2 8-16,0 1-8 0,-3-3 0 0,2-3 0 15,-2 3 8-15,3-2-8 0,-3-1 0 0,0 1 0 16,3-1 0-16,-3-2 8 0,-3-1-8 0,0 4-9 15,-3-4 9-15,3 1-13 16,3-3-28-16,-6 3-6 0,0 0-1 0,0-1 0 16,0 1-42-16,0 0-9 0,-3-3-1 0</inkml:trace>
  <inkml:trace contextRef="#ctx0" brushRef="#br0" timeOffset="28297.919">5110 15518 1810 0,'0'0'40'0,"0"0"8"0,0 0 1 0,0 0 3 0,0 0-42 16,0 0-10-16,0 0 0 0,0 0 0 0,0 0 46 0,0 0 7 16,0 0 2-16,6-5 0 0,-6 5 4 0,6-6 1 15,-1 1 0-15,4 0 0 0,0-1-20 0,-3 1-4 0,3 0-1 16,-3-1 0-16,3 1-25 0,0-3-10 0,-3 0 8 15,3 0-8-15,3 0 0 0,-3 3-20 0,-3-5 3 0,6-1-675 16,0-2-134-16</inkml:trace>
  <inkml:trace contextRef="#ctx0" brushRef="#br0" timeOffset="29840.8647">5297 14814 1105 0,'0'0'24'0,"0"0"4"0,0 0 2 0,0 0 2 0,0 0-32 0,0 0 0 0,0 0 0 0,0 0 0 15,0 0 58-15,0 0 5 0,0 0 1 0,0 0 0 16,0 0 0-16,0 0 1 0,0 0 0 0,0 0 0 16,0 0-5-16,0 0 0 0,6 5-1 0,-3 3 0 15,-3-8-7-15,0 0-2 0,0 11 0 0,3-1 0 16,-3 1-10-16,0 2-1 0,0-2-1 0,0 2 0 16,0 3-11-16,3-3-3 0,-3 6 0 0,6-1 0 15,0 1-12-15,0 2-4 0,-3 0 0 0,6-2 0 16,-3 2-8-16,6 3 0 0,0-3 0 0,2 3 0 15,4-1 0-15,-3 1 0 0,3-3 8 0,0 3-8 0,0-3 0 0,0 0 8 16,-3 1-8-16,2-4 0 0,-2-2 0 0,0-3 0 16,-3 6 0-16,3-6 0 0,-3-2 0 0,0-1 0 15,0-5 0-15,0 3 0 16,-4-5-37-16,1 0 0 0,0-1 0 0,0-2-598 16,0-2-119-16</inkml:trace>
  <inkml:trace contextRef="#ctx0" brushRef="#br0" timeOffset="30322.7076">5669 14962 1378 0,'-12'0'30'0,"6"0"6"0,6 0 2 0,-6 0 2 0,3 3-32 0,-3 2-8 0,1-5 0 0,-1 3 0 15,3-1 56-15,-3 1 9 0,0 2 3 0,6-5 0 16,-3 3-5-16,-3 0-1 0,3-1 0 0,0 4 0 16,0-1-16-16,0 3-3 0,0-3-1 0,3 3 0 15,0 0-18-15,3 0-4 0,0 3-1 0,-3-1 0 16,6 1-10-16,0-1-1 0,0 3-8 0,0 1 12 16,3-1-12-16,2 0 9 0,-2 3-9 0,3-3 8 15,3 1-8-15,-3-4 0 0,0 1 0 0,0-1 8 16,0-2-8-16,0-3 0 0,0 1 0 0,0-1 8 15,-4-2-8-15,1-1 0 0,-3-2 0 0,-6 0 0 16,0 0 0-16,9-5 8 0,-3 2-8 0,-3-5 8 0,-3 1 20 16,0-1 4-16,3-3 1 0,-6 0 0 0,0 1-21 15,0 2-4-15,0-5 0 0,-3 2-8 16,3-2 8-16,-3 2-8 0,0 1 0 0,3-1 0 16,1 1 0-16,-1 2 0 0,0 0-12 0,0 2 3 0,3 1 9 0,0 5 0 15,0 0 0-15,0 0 0 0,-6-5 0 0,6 5 0 16,0 0 0-16,0 0 0 0,0 0 0 0,0 0 8 15,0 0-8-15,9 5 0 0,-1 0 0 0,-2-2 0 16,0 2 0-16,3 1 8 0,0-1-8 0,0 0 0 16,-9-5 0-16,6 5 0 0,3 1 0 0,0-1 0 15,0-2-11-15,-9-3 11 16,0 0-96-16,9 2-12 0,0 1-4 0</inkml:trace>
  <inkml:trace contextRef="#ctx0" brushRef="#br0" timeOffset="30619.6905">5919 14907 1036 0,'0'0'23'0,"0"0"5"0,0 0 0 0,0 0 1 0,0 0-29 0,0 0 0 0,6 0 0 0,3 0 0 15,-3 0 93-15,3 2 13 0,-3 4 2 0,0-1 1 16,3-2-24-16,-3 2-5 0,0 0 0 0,0 0-1 16,0 3-3-16,0 3-1 0,0-3 0 0,-3 2 0 0,3 1-27 0,-1 2-6 15,1-2-1-15,0 2 0 0,-3-2-25 0,3-1-4 16,-3 1-2-16,3-3 0 0,-3 0-18 0,-3 0-4 16,6-3-1-16,-6-5 0 15,0 0-117-15,0 0-23 0,0 0-5 0,0 0-626 16</inkml:trace>
  <inkml:trace contextRef="#ctx0" brushRef="#br0" timeOffset="31086.2656">5788 14549 1489 0,'0'0'42'0,"0"0"10"0,0 0-42 0,-3-2-10 16,3-1 0-16,0 3 0 0,0 0 36 0,0 0 4 0,0 0 2 0,0 0 0 15,0 0 26-15,0 0 4 0,0 0 2 0,9 5 0 16,0 3-22-16,0 0-4 0,0 0 0 0,3 5-1 16,0-2-6-16,0 2-1 0,-3 1 0 0,3 1 0 15,-1-1-3-15,1 2-1 0,-3-3 0 0,0 0 0 16,0 0-12-16,0 0-4 0,0 1 0 0,0-4 0 16,-3 1-4-16,3-1-2 0,-6-2 0 0,3-2 0 15,0-1-5-15,-6-5-1 0,0 0 0 0,3 3 0 16,3-3-8-16,-6 0 0 0,0 0 0 0,3-8 8 15,0 2-8-15,0-2 0 0,0-2 0 0,-3 2 0 16,3-3 0-16,0 3 0 0,0-2 0 0,-1 2 0 16,1 0-9-16,3 0 9 0,0 0 0 0,0 3 0 15,0-1-9-15,0 1 9 0,0 3 0 0,3-4-9 16,-3 4 9-16,3 2-13 0,0 0 5 0,0 2 8 16,-3 1-9-16,0 0 9 0,0 2 0 0,0 0 0 15,-3 0 0-15,3 3 0 0,-3-2 0 0,-3-1 0 0,0 3 12 16,3 2-3-16,0-2-1 0,-3 3 0 0,0 0 0 15,0-1 0-15,-3 1 0 0,0-1 0 0,3 1 5 0,-3-3 1 16,-3 5 0-16,0-5 0 0,3 3-14 0,0-4 0 16,-6 1 0-16,6-2 0 0,3-6 0 0,-6 5-18 15,0-2 2-15,0-3 1 16,0 0-53-16,0-3-10 0,3-2-2 0,-3-3-602 16,0 0-120-16</inkml:trace>
  <inkml:trace contextRef="#ctx0" brushRef="#br0" timeOffset="31450.103">5747 14203 1456 0,'0'0'41'0,"0"0"9"16,-3-5-40-16,0-1-10 0,3 6 0 0,-3-2 0 15,3 2 40-15,0 0 7 0,3-6 1 0,0 4 0 0,3-1 29 0,0 0 7 16,0 1 0-16,2 2 1 0,4 0-15 0,3 0-3 16,-3 5-1-16,6-2 0 0,3 2-17 0,0 0-3 15,5 1-1-15,-5 1 0 0,6 1-11 0,-3 3-2 16,0 0-1-16,0 2 0 0,-1 3 2 0,1 0 1 16,0 2 0-16,0 1 0 0,-3 4-14 0,-1-1-4 15,1 1 0-15,-3 1 0 0,0 0-8 0,-3 0-8 16,-6 0 12-16,3-1-12 0,3-1 14 0,-4-1-4 15,1 0-1-15,-6-5 0 0,0 2-9 0,3-2 0 16,0-3 0-16,-6-2 0 0,0 0-16 0,0-1-4 0,0-4-2 16,0 1 0-1,-3-7-114-15,0 0-24 0,0 0-4 0,0 0-492 0,0 0-98 0</inkml:trace>
  <inkml:trace contextRef="#ctx0" brushRef="#br0" timeOffset="31963.0495">5511 13806 1569 0,'0'0'34'0,"0"0"7"0,-3-3 2 0,3 3 2 0,3-5-36 0,-3 5-9 16,3-5 0-16,3-1 0 0,-3 1 65 0,6 3 11 15,0-1 3-15,0-2 0 0,6 2-18 0,3 3-3 0,3 3-1 0,3-1 0 16,2 1-3-16,4 2-1 0,6 0 0 0,0 3 0 16,2 3-26-16,1 0-6 0,0 4-1 0,-1 1 0 15,4 3 14-15,-6 5 2 0,-1 2 1 0,1 1 0 16,0 2-9-16,-3 2-3 0,-1 1 0 0,-5 0 0 15,0 0-9-15,0 2-1 0,-3 3-1 0,-1 0 0 16,-2 3 3-16,0 0 1 0,-3-1 0 0,0 4 0 16,-3-6-10-16,0 0-8 15,-1 0 9-15,1-6-9 0,0 4-12 0,-3-9-9 16,0 1-2-16,-3-3-1145 0</inkml:trace>
  <inkml:trace contextRef="#ctx0" brushRef="#br0" timeOffset="54633.7233">18927 10030 1263 0,'0'0'28'0,"0"0"5"0,0 0 2 0,0 0 1 0,0 0-36 0,0 0 0 16,0 0 0-16,0 0 0 0,0 0 57 0,0 0 5 15,-3 8 1-15,3 3 0 0,3 2-19 0,-3 0-4 16,3 1-1-16,-3 4 0 0,6 1 5 0,-3 4 2 15,0 4 0-15,0-1 0 0,3 1-3 0,-3 2-1 16,0 0 0-16,0 3 0 0,0 0-7 0,-3-1-2 16,3 1 0-16,0 0 0 0,-3-3-8 0,2 0-1 15,-2 0-1-15,3 0 0 0,-3 0-15 0,3-2-8 0,-3-1 10 0,0-5-10 16,0 3 8-16,0-3-8 0,0-2 0 0,0-1 0 16,0-2 0-16,0 0 0 0,0-3 0 0,0-2-10 31,0-3-43-31,0-8-9 0,0 0-2 0,0 0-830 0</inkml:trace>
  <inkml:trace contextRef="#ctx0" brushRef="#br0" timeOffset="55002.4056">18680 10155 1877 0,'-6'-11'53'0,"6"6"12"0,-3 0-52 0,0-1-13 16,3-2 0-16,3-2 0 0,0 2 17 0,0-3 1 16,0-2 0-16,3 0 0 0,3 0 32 0,3-3 6 15,-1 0 2-15,7 3 0 0,0-1-21 0,3-2-4 16,0 3-1-16,3 3 0 0,2-4-4 0,-5 6 0 16,3-2-1-16,-3 5 0 0,3-1-15 0,-3 1-4 15,-4 5 0-15,4 0 0 0,-3 5 3 0,3-2 0 16,0 2 0-16,-3 3 0 0,0 3-11 0,-1-1 10 15,-2 1-10-15,0 2 10 0,-3 3-2 0,-3 0 0 16,-3-3 0-16,3 6 0 0,-6-3 5 0,0 2 1 16,-3 3 0-16,0-2 0 0,-6-1-3 0,3 3-1 15,-3 3 0-15,0-3 0 0,0-2-10 0,-3 2 12 16,0-2-12-16,0-4 12 0,0 1-12 0,0 0 0 0,3-3 9 0,-2 1-9 0,2-4 0 0,-3-2 0 16,3 0 0-16,3 0-12 15,0-5-91-15,3-3-18 0,0 0-4 0,0 0-544 16,0 0-109-16</inkml:trace>
  <inkml:trace contextRef="#ctx0" brushRef="#br0" timeOffset="55361.9873">19272 10464 1164 0,'-3'11'32'0,"3"-3"9"0,0 0-33 0,0 2-8 0,0-2 0 0,0 3 0 16,0 2 72-16,3-2 12 0,-3-1 2 0,0 3 1 16,0-5 10-16,0 3 3 0,0-3 0 0,0 0 0 15,3 0-30-15,-3-8-6 0,0 5 0 0,0-5-1 16,0 0-3-16,0 0 0 0,0 0 0 0,0 0 0 16,0 0-8-16,0 0-1 0,-3-5-1 0,3 0 0 15,-6-3-10-15,6-3-1 0,-3 0-1 0,3 1 0 16,-3-3 2-16,3-3 0 0,0 0 0 0,0 0 0 15,3 0-9-15,-3-2-2 0,3-1 0 0,0 3 0 16,3 0-9-16,0 3-1 0,-3 0-1 0,6 2 0 16,-3 1-8-16,0 2-2 0,3 0 0 0,0 3 0 0,0-1-8 15,0 1 0-15,-3 2 0 0,2 1 0 16,1-1 0-16,0 3 0 0,0-3 0 0,0 1-11 16,0-1-20-16,0 0-4 0,3 1-1 0,0-1-796 15,0 0-160-15</inkml:trace>
  <inkml:trace contextRef="#ctx0" brushRef="#br0" timeOffset="56124.7437">19841 9297 1429 0,'0'0'40'0,"-6"0"10"0,0 3-40 0,0 2-10 0,0-2 0 0,0 2 0 0,-3 3 48 0,0-2 7 0,0 4 1 0,-3-2 1 16,0 5 8-16,3-2 2 0,-3 2 0 0,1 3 0 15,-4 5-15-15,3 3-4 0,0 2 0 0,0 6 0 16,0 3 9-16,0 4 2 0,0 1 0 0,0 2 0 15,0 1-22-15,3-1-4 0,1 0-1 0,-1 6 0 16,0 0-11-16,3-1-2 0,3 1-1 0,3-1 0 16,0-4-6-16,3-1-2 0,0-2 0 0,0-6 0 15,3 1-10-15,3-4 0 0,-1 1 0 0,4-5 0 16,0 2 0-16,0-6 0 0,3 1 0 0,0-3-11 16,6-2-24-16,-3-3-5 0,3-3 0 0,-4 0-1 15,4-2-46-15,-3-3-9 0,3-3-1 0,-3 0-811 16</inkml:trace>
  <inkml:trace contextRef="#ctx0" brushRef="#br0" timeOffset="56484.1488">19972 9917 1450 0,'0'0'32'0,"0"0"6"0,0 0 2 0,0 0 1 0,0 0-33 0,0 0-8 0,0 0 0 0,0 0 0 15,6 8 33-15,0-1 5 0,2 7 1 0,1-1 0 16,3 5 30-16,0 1 7 0,0 2 0 0,3 0 1 15,0-2-25-15,3 2-6 0,0-2-1 0,2-1 0 16,-2 1-12-16,0-4-2 0,0 4-1 0,3-6 0 16,-3 3-18-16,-3-3-3 0,-1-2-1 0,-2 2 0 15,-3-5-8-15,3 3 0 0,-3-3 9 0,0-3-9 16,0 3 0-16,-3-3 8 0,0-2-8 0,0-1 0 16,-6-2-25-16,6 3-10 0,-6-3-1 0,0 0-589 15,9-3-118-15</inkml:trace>
  <inkml:trace contextRef="#ctx0" brushRef="#br0" timeOffset="56705.0477">20263 9951 1638 0,'0'0'36'0,"-3"5"7"0,0 6 1 0,-3-1 3 0,0 4-38 0,-2-1-9 15,-1 5 0-15,0 1 0 0,-3 2 77 0,3 0 14 0,-3-2 2 16,0 5 1-16,0-1-30 0,0-1-7 0,3 1-1 0,0-4 0 15,0 2-21-15,0-5-5 0,7 0-1 0,-4 0 0 16,3 0-29-16,3-3 0 0,0-3 0 0,3 1 0 31,0-3-50-31,2 0-10 0,1-5-1 0,0-1-576 0,3-2-115 0</inkml:trace>
  <inkml:trace contextRef="#ctx0" brushRef="#br0" timeOffset="56964.0354">20582 9882 1638 0,'0'0'36'0,"0"0"7"0,0 0 1 0,6 0 3 15,3 0-38-15,-3-2-9 0,3-1 0 0,2 0 0 0,4 3 61 0,-3-5 11 16,3 2 1-16,0-2 1 0,0 2-26 0,0-2-6 15,-3 0-1-15,0 2 0 0,0-2-21 0,-1 0-4 16,1 2 0-16,0 0-1 0,-3-2-15 0,0 2 0 16,0 1 8-16,0-1-8 15,0 0 0-15,0 3-10 0,-3-2 2 0,0 2 0 16,-6 0-47-16,9 2-9 0,-3 1-1 0,-6-3-513 16,3 5-102-16</inkml:trace>
  <inkml:trace contextRef="#ctx0" brushRef="#br0" timeOffset="57182.7881">20734 10078 1900 0,'0'0'54'0,"0"0"11"0,0 0-52 0,0 0-13 16,0 0 0-16,0 0 0 0,9 3 76 0,-4-3 12 15,1-3 2-15,3 3 1 0,0-5 5 0,0 2 0 16,3-5 1-16,0 3 0 0,3-3-39 0,0 3-8 15,3-3-2-15,0 2 0 0,-1-2-32 0,1 3-6 16,0-3-2-16,3 0 0 16,0 0-27-16,0 0-5 0,-1 0-2 0,4 1-762 15,0-1-152-15</inkml:trace>
  <inkml:trace contextRef="#ctx0" brushRef="#br0" timeOffset="61087.2337">21454 9681 1332 0,'0'3'29'0,"0"-3"7"0,0 0 0 0,0 0 1 0,0 0-29 0,3-6-8 0,-3 1 0 0,0-3 0 16,3 6 75-16,-3 2 13 0,0-8 4 0,0 0 0 15,3 0-14-15,-3 0-2 0,0 0-1 0,-3 0 0 16,0 0-13-16,3 0-2 0,-3 0-1 0,0 3 0 16,-3 0-13-16,3-1-2 0,-3 1-1 0,0 0 0 0,0-1-16 0,0 1-3 15,6 5-1-15,-6-3 0 0,-3 1-23 0,0 4 0 16,-2 1 0-16,5 0-12 0,-3 2 12 0,0 3 0 15,0 3 0-15,3-1 0 0,0 3 0 0,0 3 9 16,3-3-9-16,-3 1 0 0,3 4 0 0,0 1 0 16,3-1 0-16,-3 1 0 0,3 2-8 0,0-3 8 15,0 4 0-15,3-4-9 0,0 3 9 0,0-2 0 16,3-3 0-16,-3 0 0 0,0-3 0 0,0 0 0 16,0-2 0-16,3-1 0 0,3-2 0 0,-3-5 0 15,-6-3 0-15,9 5 0 0,-9-5 20 0,6 0 2 0,2-3 1 16,-5-2 0-16,3 0-3 0,0-3-1 0,0-3 0 15,-3 1 0-15,3-6 1 0,0 0 1 0,-3 0 0 0,6-2 0 16,-6-4-4-16,3 4-1 16,-6-1 0-16,3 1 0 15,0 5-8-15,-3-3-8 0,-3 3 12 0,3 2-12 16,0 0 12-16,-3 3-4 0,3 3 0 0,-3 3-8 0,0-1 12 0,3 3-12 16,0 0 12-16,-3 5-12 0,0 0 0 0,3 1 0 15,3 2 0-15,-3 0 0 0,3 2 0 0,3 1 0 16,-3-1 0-16,3 4 0 0,3-4 0 0,0 1-14 15,-3-1 2-15,3 1 1 0,3 2 11 0,-3-2 0 16,-1-3 0-16,4 0 0 0,-3 0-20 0,3-3 0 16,-3 0 1-16,3-2 0 15,-6 5-13-15,3-6-2 0,0-2-1 0,0-2 0 16,0 2-36-16,0-6-7 0,0-1-2 0,0-1-604 0,-1-3-122 0</inkml:trace>
  <inkml:trace contextRef="#ctx0" brushRef="#br0" timeOffset="61368.5844">21466 8969 1483 0,'0'0'32'0,"0"0"8"0,0-5 0 0,0-3 2 0,0 3-34 0,3 0-8 0,0-1 0 0,-3 6 0 15,0 0 56-15,12 0 10 0,3 3 2 0,2 5 0 16,4 2 12-16,0 4 2 0,3 4 1 0,0 6 0 0,0 0-15 15,2 2-4-15,4 3 0 0,3 0 0 0,-3 6-30 0,-1-3-6 16,-5 2-2-16,0 0 0 0,-3 3-8 0,0 1-2 16,-3 1 0-16,-10 1 0 0,1 2 15 0,0-2 2 15,-6 2 1-15,-3 1 0 0,-6-1-14 0,3 0-2 16,-6-2-1-16,3 5 0 0,-2-5 4 0,-4 2 1 16,-3-2 0-16,6-6 0 15,-3 3-41-15,3-5-8 0,-3-3-1 0,3-3-746 16,0-2-149-16</inkml:trace>
  <inkml:trace contextRef="#ctx0" brushRef="#br0" timeOffset="64958.6454">22255 9390 1720 0,'-12'-8'38'0,"12"8"8"0,0-5 2 0,0 0 0 0,0 2-39 16,3 0-9-16,-3-2 0 0,6 2 0 0,3-2 46 0,-9 5 7 16,6-3 2-16,5-2 0 0,4-3-4 0,0 3-1 15,-3 0 0-15,6-1 0 0,0-2-10 0,0 3-3 16,3-3 0-16,-1 0 0 0,-2 0-22 0,3 0-5 15,0 3-1-15,-3-3 0 0,3 0-9 0,-1 3 0 16,-2 0 0-16,3 2 8 0,-6-2-8 0,0 2 0 16,0 0 0-16,0 1 0 0,3 2-13 0,-7 0-8 0,-11 0-2 0,9 0 0 31,-3 0-60-31,-6 0-12 0,0 0-2 0,0 0-494 16,9 8-98-16</inkml:trace>
  <inkml:trace contextRef="#ctx0" brushRef="#br0" timeOffset="65193.0474">22389 9554 1825 0,'0'0'40'0,"0"0"8"0,0 0 1 0,6 3 3 0,-3-3-41 0,-3 0-11 0,0 0 0 0,11-3 0 15,1-2 78-15,3 0 14 0,-3-3 2 0,3 0 1 16,-3 0-31-16,6 0-7 0,0-3-1 0,-3 1 0 15,5-1-2-15,-5 3-1 0,0-2 0 0,6-1 0 16,-3 0-31-16,3 1-6 0,-6 2-2 0,2-3 0 16,1 1-14-16,0-1 0 0,-3 0 0 0,3 1 0 15,0-1-108-15,0 1-14 0,-1-3-3 0,1-1-904 16</inkml:trace>
  <inkml:trace contextRef="#ctx0" brushRef="#br0" timeOffset="65693.2985">23326 8604 2098 0,'-6'-8'46'0,"3"6"10"0,0-4 1 0,-6 1 3 0,6 0-48 0,0 2-12 0,0 3 0 0,0-2 0 16,-5 2 11-16,5-3 0 0,-3 3 0 0,6 0 0 16,-6 5 23-16,0-2 5 0,-3 2 1 0,3 6 0 15,0-1-10-15,-3 3-2 0,0 6 0 0,3 2 0 16,-3 3-10-16,0 2-2 0,0 4-1 0,-3 1 0 16,0 4-3-16,4 2 0 0,2 0 0 0,3 2 0 15,0 6 0-15,0-5-1 0,3 2 0 0,3-2 0 16,3 0-3-16,0-6 0 0,2-2 0 0,1 0 0 15,6-3-8-15,-3-3 0 0,3-2 9 0,0-5-9 16,6-3 8-16,0-3-8 0,2-3 10 0,-2-2-10 16,0-2 13-16,3-4-3 0,-3-4-1 0,8-1 0 15,1-5-1-15,-3 0 0 0,3-5 0 0,-3-6 0 0,2 1 10 16,-2-3 2-16,-3-1 0 0,3-4 0 0,-3-3-20 16,-7 0 0-16,-5 0 0 0,6-3 0 0,-6 3 16 0,-3-6-4 15,-6 4-1-15,-3-1 0 0,0-2 3 0,-6 2 1 16,-9 0 0-16,3-2 0 0,-6-1-2 0,-2 3 0 15,-4 3 0-15,-3 3 0 0,-3-1 8 0,3 9 2 16,1 2 0-16,-4 5 0 0,3 1-14 0,0 5-9 16,0 2 12-16,-2 3-12 0,8 5 0 0,-9 3-20 15,9 8 2-15,-3 0-849 16,4 5-169-16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5T18:47:38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2949 16039 1789 0,'0'0'39'0,"0"0"8"0,0 0 1 0,0 0 4 0,6-5-42 0,0 5-10 0,0 0 0 0,-1 0 0 15,4-3 0-15,-3 0 0 0,3 1 0 0,3 2 0 16,-3-5 0-16,3 2 0 0,0 0-9 0,3 1 9 16,3-4 0-16,-6 6 0 0,5-2-8 0,4-4 8 15,0 4 0-15,0-4 0 0,3 4-8 0,0-6 8 16,5 3 0-16,1-3 0 0,0 0 0 0,0-3 0 16,-1 6 0-16,1-3 0 0,0 3 0 0,3-3 0 15,-1 2 0-15,4-2 0 0,0 6 0 0,6-4 9 16,2-1 1-16,1 1 0 0,-1-2 0 0,1 3 0 15,0 0-10-15,-1-1 8 0,4-2-8 0,0 3 8 16,2-3-8-16,7 3 0 0,-1-3 0 0,1 3 8 0,-3-1-8 0,-1 4 0 16,4-3 0-16,2 2 8 0,1 0-8 0,2 1 0 15,1 2 0-15,-1-3 0 0,-2 3 0 0,2-3 0 16,1 3 0-16,2 0 0 0,4 0 0 0,-1-2 0 16,-2 2 0-16,2-3 0 0,-5 3 0 0,2-3 0 15,7 3 0-15,-1-2 0 0,0-1 0 0,-2 3 0 16,-1 0 0-16,1-3 0 0,2 3 0 0,4 0 0 15,-1 0 0-15,-17 3 8 0,2-3-8 0,1 0 12 16,2 3-12-16,1-1 12 0,5 1-12 0,-2-3 12 16,2 0-12-16,24 3 12 0,-5-1-12 0,-4 1 0 15,0 2 0-15,-2-5 8 0,-4 3-8 0,1 0 0 0,-4-3 0 16,3 0 8-16,1 0-8 0,-1 5 0 0,-8-5 0 0,5 2 0 16,0 1 0-16,4 0 0 0,-4-3 0 0,-2 5 0 15,-4-2 0-15,1-1 12 0,8 1-12 16,-6-3 12-16,1 5 6 0,-1 1 2 0,4-4 0 0,-4-2 0 15,1 5-4-15,2-2 0 0,-3 2 0 0,1-2 0 16,-4 0-8-16,1 2-8 0,2-2 9 0,1 2-9 16,2-2 10-16,-2 2-10 0,-1-2 10 0,-3-1-10 15,4 1 8-15,-4-1-8 0,1 4 0 0,-1-4 0 16,-2-2 8-16,2 6-8 0,-2-1 0 0,-1-2 0 16,7-3 9-16,-4 5-9 0,1-5 8 0,-4 5-8 15,-3-2 9-15,4-3-9 0,-4 0 10 0,1 5-10 16,2-2 12-16,-2-1-3 0,-3 1-1 0,-1-3 0 15,-2 0 0-15,2 0-8 0,-2 0 12 0,2 0-4 16,-2 0 8-16,-1 0 2 0,-2 0 0 0,-1 0 0 0,-2 0 8 16,-3 0 2-16,-1-3 0 0,1 1 0 0,-3-1-1 0,2 3 0 15,-2-5 0-15,-3 5 0 0,-1-3-5 0,-5 1-1 16,3 2 0-16,-7-3 0 0,-2-2-9 0,0 5-1 16,0-3-1-16,-1 0 0 0,-2 3-10 0,-3-2 0 15,-3 2 0-15,3 0 8 16,0 0-96-16,-4 0-20 0,-2 0-4 0</inkml:trace>
  <inkml:trace contextRef="#ctx0" brushRef="#br0" timeOffset="2908.0141">6771 16354 849 0,'0'0'18'0,"0"0"4"0,0 0 1 0,0 0 2 0,0 0-25 0,0-3 0 0,3-7 0 0,-3 7 0 16,0-2 72-16,0-1 8 0,3 1 3 0,-3-3 0 16,0 6-17-16,0-4-3 0,0 1-1 0,0-3 0 0,0 3-22 0,0 5-5 15,0-6-1-15,0 6 0 0,-3-5-3 0,3 5-1 16,-3-2 0-16,3 2 0 0,0 0 6 0,-3-6 0 15,-3 6 1-15,6 0 0 0,-6 0-1 0,0 0-1 16,-3 6 0-16,3-4 0 0,0 3-12 0,0 1-3 16,0 4 0-16,-3-2 0 0,3 6-4 0,0-7-2 15,-3 7 0-15,3 4 0 0,0 3-14 0,0-2 0 16,3-1 8-16,-3 4-8 0,3-1 0 0,0 0 0 16,-2 0 0-16,2 0 0 0,0 3 0 0,0-3 0 15,3 3-8-15,3 0 8 0,0 0 0 0,0-3-10 16,-1-3 10-16,4 1-8 0,0-1 8 0,3-4-12 0,0-1 12 15,0-5-12-15,0 0 12 0,3-3-8 0,0-5 8 0,0 5-8 16,0-10 8-16,0 5 0 0,0-5 0 0,-1-3 0 16,4 0 16-16,-3-5-2 0,3-3 0 0,-3 0 0 15,0-3 10-15,0 1 1 0,-3-3 1 0,0 2 0 16,-3 1 9-16,0 2 1 0,-3-3 1 0,0 6 0 16,-3-6-1-16,0 6 0 0,-3 0 0 0,-3 0 0 15,0 0-3-15,0 2-1 0,0 0 0 0,-3 1 0 16,0 2-15-16,0 0-3 0,-3-3-1 0,3 9 0 15,0-4-25-15,3 1-4 0,-3 2-2 0,3-2 0 16,-3 0-86-16,6 5-18 0,-2-3-3 0,2-2-522 16,0 0-104-16</inkml:trace>
  <inkml:trace contextRef="#ctx0" brushRef="#br0" timeOffset="4089.3379">8634 16484 1288 0,'0'0'28'0,"0"0"7"0,0 0 1 0,0 0 0 0,0 0-36 0,0 0 0 0,0 0 0 0,-3-3 0 16,-3-2 54-16,6 5 4 0,-3-3 1 0,3 3 0 16,0 0-23-16,-6-3-5 0,0 3-1 0,6 0 0 15,-6-2-9-15,6 2-1 0,-3-3-1 0,3 3 0 16,-9 3 1-16,3-1 1 0,3 1 0 0,-3 0 0 16,0 2-9-16,0-2-1 0,0 7-1 0,3 1 0 15,-2-1-10-15,2 4 12 0,-3-1-12 0,3 5 12 16,0 3-12-16,0 3 0 0,0 0 0 0,3 3 0 0,0-4 0 0,0 4-11 15,0-1 11-15,3-2-8 0,0-3 8 0,3-2 0 16,0-3 0-16,0-3 0 0,-1 0 0 0,4-2-8 16,0-3 0-16,0-3 0 0,0 0 8 0,0-2 0 15,3-3 0-15,0-3 0 0,0-2 24 0,0 0 6 16,0-3 2-16,-3-3 0 0,2 1 22 0,1-4 5 16,-3-4 1-16,3-1 0 0,-3 1-6 0,-3-3-1 15,0 2 0-15,0-2 0 0,-3 2-15 0,0-2-3 16,-3 3-1-16,-3-1 0 0,3 3-8 0,-3 0-2 15,-3 1 0-15,3 1 0 0,-3 1-4 0,0 2 0 0,0-2-1 16,0 5 0-16,0-2-19 0,-3 2 0 0,3 0 8 0,0 3-8 31,4-1-27-31,2 6-9 0,-3-2-1 0,3 2-1 16,0 0-114-16,0 0-22 0,0 0-5 0,0 0-435 0,0 0-87 0</inkml:trace>
  <inkml:trace contextRef="#ctx0" brushRef="#br0" timeOffset="4367.6843">8979 16706 1328 0,'0'0'37'0,"0"0"10"0,0 0-38 0,0 0-9 0,0 10 0 0,0-7 0 0,0-3 76 0,-3 11 14 16,3-11 2-16,0 2 1 0,0 9-12 0,0-11-2 16,0 2-1-16,0-2 0 15,0 11-40-15,0-11-8 0,0 0-2 0,0 3 0 16,0-3-16-16,0 0-4 0,0 0-8 0,0 0 12 16,0 0-12-16,0 0-8 0,0 0 8 0,0 10-13 15,0-10-110-15,0 0-21 0,0 0-5 0,0 0-1 0</inkml:trace>
  <inkml:trace contextRef="#ctx0" brushRef="#br0" timeOffset="4606.8316">9253 16354 1713 0,'0'0'37'0,"0"0"8"0,0 10 2 0,0 4 2 0,3-1-39 0,-3 3-10 0,3 2 0 0,-3 1 0 16,0-1 64-16,3 4 10 16,-3 1 2-16,0 1 1 15,0 5-36-15,0 0-7 0,0 3-2 0,-3 0 0 16,3 0-18-16,0-1-4 0,0-2-1 0,0 1 0 16,3-1-9-16,0-5 0 0,-3-1 0 0,3-2 0 15,0-5-36-15,0-2-2 0,3-1-1 0,3 0-569 16,-3 0-113-16</inkml:trace>
  <inkml:trace contextRef="#ctx0" brushRef="#br0" timeOffset="9125.8055">6777 15677 831 0,'0'0'18'0,"0"0"4"0,0 0 1 0,0 0 1 0,0-6-24 0,-3 1 0 0,3 0 0 0,0-3 0 15,0-3 0-15,0 6-8 0,0-3 0 0,0-3 0 16,0 1 20-16,0-3 5 0,0-1 1 0,0-2 0 16,0 1 25-16,0-7 5 0,0 1 0 0,0 0 1 15,0-3-9-15,0-5-3 0,0 3 0 0,0-6 0 16,0-2-13-16,0-1-2 0,0-2-1 0,0 0 0 15,-3 0-9-15,3-3-3 0,0 1 0 0,0-6 0 0,-3 0-1 0,3-6 0 16,0 1 0-16,-3-3 0 0,3 3 14 0,-3-3 2 16,3 0 1-16,-3 0 0 0,3 0-5 0,-3-2-2 15,0-3 0-15,0-3 0 0,3 2-8 0,-3-1-2 16,0 1 0-16,3-1 0 0,-3-4-8 0,3 1 0 16,3-4 0-16,-3 1 0 0,3 3 0 0,-3-3 0 15,0 5 0-15,0 0 0 0,0-3 0 0,0 1 0 16,0 2 0-16,0 3 0 0,-3 0 0 0,3-1 0 15,-3 4 0-15,3-3 0 0,-3-1 0 0,3 1 0 16,-3 0 9-16,0 2-9 0,3-2 0 0,0 0 0 16,-3 0 0-16,3-3 0 0,-3 3 0 0,3-3 0 0,0 0 0 0,-3 3 0 15,3 0 0-15,-3 2 0 0,3-2 0 0,0 2 0 16,0 1 0-16,0 2 0 0,0 5 0 0,0-2 0 16,0 2 0-16,0-2 19 0,0 2-3 0,0 1-1 15,0-3 0-15,0 2 0 0,0 0 0 0,3 3 0 16,-3 0-7-16,3 0 0 0,-3 3-8 0,3-3 12 15,-3 0 3-15,3 0 0 0,-3 0 0 0,3 3 0 16,0-1-15-16,0 6 0 0,-3 3 8 0,0 0-8 16,3-1 0-16,-3 1 0 0,3 2 8 0,-3 0-8 15,0 1 0-15,0 1 0 0,0-1 0 0,0-1 0 16,3 0 0-16,-3 3 0 0,0 0 0 0,3 3 0 16,-3-1 0-16,3 1 0 0,-3 2 0 0,3 0 0 15,-3 3 0-15,0 0 0 0,0 2 0 0,0-2 0 16,-3 5-44-16,3 0-6 0,-3 0-1 15,0 6-420-15,3-3-84 0</inkml:trace>
  <inkml:trace contextRef="#ctx0" brushRef="#br0" timeOffset="14446.0044">6062 9800 1000 0,'0'0'22'0,"0"0"5"0,-6-2 1 0,0 2 0 0,3 0-28 0,3 0 0 15,-6 0 0-15,6 0 0 0,-6 0 58 0,0 5 6 0,3 0 2 0,0 0 0 16,0 3-22-16,3 3-4 0,-3 0 0 0,6 4-1 0,0 1-5 0,3 5-1 16,0 3 0-16,0 3 0 0,3-1-5 0,3 1-2 15,0-1 0-15,0 1 0 0,0 2-15 0,-3 0-3 16,3 2-8-16,-3 1 12 0,-3-3-12 0,3 3 0 15,-1-3 8-15,-2 0-8 0,0-2 0 0,0-3 0 16,-3-1 8-16,3-1-8 0,0-4 0 0,0-2 0 16,-3-3 8-16,0-2-8 0,0-1-11 0,0-2-5 15,-3-2 0-15,0-6-1 16,0 0-56-16,0 0-11 0,0 0-3 0</inkml:trace>
  <inkml:trace contextRef="#ctx0" brushRef="#br0" timeOffset="14758.3455">6015 9946 1328 0,'-3'-14'37'0,"3"7"10"0,0-1-38 16,0-3-9-16,0 0 0 0,0-2 0 0,5 0 44 0,-2 2 6 0,0 1 2 0,3-1 0 16,-3 1 16-16,6 2 3 0,0 0 1 0,0 0 0 15,0-3-27-15,3 3-5 0,0 3 0 0,3 0-1 16,-3 2-15-16,0 0-4 0,0 1 0 0,-1 4 0 15,4 1-8-15,-3 2-1 0,0 3-1 0,0-2 0 16,0 2-1-16,-3-1 0 0,3 1 0 0,-3 0 0 16,0 3-9-16,0 2 8 0,-4 3-8 0,1 0 8 15,0-6 0-15,-3 9 0 0,-3 5 0 0,0-3 0 0,-3-5 8 16,-3 2 0-16,0-2 1 0,1 3 0 0,-4-3-4 16,0 0-1-16,0 2 0 0,0-2 0 15,0-3-12-15,0 0 0 0,-3-7 0 0,0-1 0 16,3 3-29-16,0-3-6 0,0-2-1 0,0-1 0 15,3-2-120-15,1 0-24 0,-1 0-4 0</inkml:trace>
  <inkml:trace contextRef="#ctx0" brushRef="#br0" timeOffset="15102.1296">6226 9387 885 0,'0'0'19'0,"0"0"4"0,0 0 1 0,0 0 2 0,0 0-26 0,0 0 0 0,0 0 0 0,0 0 0 15,0 0 76-15,0 0 11 0,0 0 1 0,0 0 1 16,3 8-13-16,0 3-2 0,0-3-1 0,-3 5 0 16,3-2-19-16,0 2-4 0,0 3-1 0,-3 0 0 15,3-3-17-15,-3 5-3 0,-3 1-1 0,3 2 0 16,3 0-4-16,0 0-2 0,-3 1 0 0,0-1 0 15,0 0-8-15,3 0-2 0,6 0 0 0,-6-2 0 16,0-1-12-16,2 1 9 0,1-3-9 0,0 0 8 16,3-3-8-16,-3 3 0 0,0-3 0 0,3 0 0 15,3-2 0-15,-6-1-14 0,0-2 3 0,3 5 1 16,0 3-33-16,0-2-6 0,-3-6-2 0,0-6 0 16,3-2-31-16,0-2-6 0,-4 4-2 15</inkml:trace>
  <inkml:trace contextRef="#ctx0" brushRef="#br0" timeOffset="15361.0974">6348 9612 975 0,'6'0'21'0,"-3"0"5"0,0 3 1 0,0-3 1 0,3 3-28 0,0 2 0 0,3-2 0 0,0 2 0 15,-1 0 52-15,1 0 6 0,3 3 1 0,3 0 0 16,-6 0-11-16,3 0-1 0,0 0-1 0,3 0 0 31,-3 3-20-31,-3-3-4 0,3 2-1 0,-1-2 0 16,1-3-13-16,0 3-8 0,-6 0 8 0,3-2-8 0,0-1 0 0,0 3 8 16,0-3-8-16,-3 0 0 0,0 1 0 0,0-1 0 15,0-2-10-15,-6-3 10 16,0 0-64-16,6 0-5 0,-3 2-2 0</inkml:trace>
  <inkml:trace contextRef="#ctx0" brushRef="#br0" timeOffset="15564.0706">6565 9602 1137 0,'0'0'24'0,"-3"10"6"0,0-2 1 0,0 3 2 0,0 2-33 0,-3 0 0 0,3-2 0 0,-3-1 0 15,3 4 72-15,0-1 7 0,0 3 1 0,0-6 1 16,1 1-51-16,-1 0-10 0,0 2-3 0,3-3 0 16,-3 4-17-16,0-6 0 0,3 2 0 0,3-2 0 15,-3 0-40-15,3 0-11 0,-3-3-2 0,0-5-555 16</inkml:trace>
  <inkml:trace contextRef="#ctx0" brushRef="#br0" timeOffset="15861.0252">6476 9136 1155 0,'0'0'25'0,"0"0"6"0,0 0 1 0,0 0 0 0,6 5-32 0,3 3 0 15,0 0 0-15,0 3 0 0,3-1 55 0,2 4 4 16,1-1 1-16,0 3 0 0,3 0-20 0,3 2-4 15,-3 1-1-15,0 2 0 0,-1 0 5 0,1 3 0 16,3 0 1-16,-3 2 0 0,-3 1-10 0,0 4-3 0,3-2 0 0,-3 3 0 16,-7 0-3-16,1 0-1 15,0-1 0-15,-3 1 0 0,3 0 5 0,-9 0 1 0,3-1 0 0,-3-2 0 16,-3 6-6-16,0-6 0 0,-3 0-1 16,0 3 0-16,0 0-12 0,0-9-3 15,0 1 0-15,-2 0-612 0,-1-3-122 0</inkml:trace>
  <inkml:trace contextRef="#ctx0" brushRef="#br0" timeOffset="18699.9061">6845 11536 1011 0,'0'0'28'0,"0"0"8"0,0 0-36 0,0 0 0 0,0 0 0 0,0 0 0 16,0 0 22-16,0 0-2 0,0 0-1 0,9 2 0 31,-3 1 9-31,3 0 3 0,-3-3 0 0,3 0 0 16,-3 0 3-16,3 0 1 0,-1-3 0 0,1 3 0 0,0 0-1 0,0 0 0 0,3 0 0 0,0 0 0 16,0 0-13-16,3-3-2 0,0 3-1 0,0 0 0 15,0 0-8-15,-4 0-2 0,1 0 0 16,3 0 0-16,-3 3-8 0,3 0 0 0,-3-3 0 0,3 0 0 15,0 0 0-15,0 0 0 0,-1 2 0 0,4-2 0 16,0 0 0-16,0 0 0 0,0 0 0 0,6 0 0 16,0 0 0-16,-1-2 0 0,4 2 0 0,3-3 0 15,3 0 0-15,-1-2 0 0,-5 3 0 0,0-4 0 16,0 1 0-16,0-3 10 0,-1 3-10 0,1 2 10 16,3-2-10-16,0 0 0 0,2-1 0 0,1 4 0 15,3-4 0-15,0 1 0 0,-1 2 0 0,1 1 8 16,-3-1-8-16,-1-2 0 0,-2 2 0 0,0 0 0 15,0 1 0-15,0-3 0 0,-1 2 0 0,4 0 0 16,0 1 0-16,0-4 0 16,-1 4 0-16,4-4 8 0,0 1-8 0,-1 2 0 0,-2-2 0 0,0 2 8 0,-6 1-8 0,-1-3 0 31,1 2 0-31,0 0 0 0,-3 1 0 0,3-4 8 0,-4 4-8 0,4-1 8 0,0 0-8 0,-3 3 0 0,0-2 0 16,-1-1 0-16,1 0 0 0,-6 3 0 0,0 0 0 15,0 0 0-15,-3 0 0 0,0 0 8 0,0 0-8 0,-4 3 0 16,1-3 0-16,0 0 0 0,0 0 0 0,-3 0 0 15,3 3 0-15,-3-1-9 0,-9-2 9 0,0 0-10 16,6 0-5-16,-6 0-1 0,9 3 0 0,-9-3 0 31,0 0-11-31,9 3-2 0,-9-3-1 0,0 0-390 0,0 0-79 0</inkml:trace>
  <inkml:trace contextRef="#ctx0" brushRef="#br0" timeOffset="19699.5081">9024 11568 975 0,'0'0'21'0,"0"0"5"0,0 0 1 0,0 0 1 0,0 0-28 0,-3 5 0 0,0 3 0 0,-3 0 0 32,6-3 41-32,-3 3 3 0,3 0 1 0,-3 0 0 0,3 2-15 0,0-2-3 15,0 3-1-15,0 2 0 0,0-2 5 0,0 5 1 16,0 0 0-16,0-1 0 0,3 1-13 0,-3 3-3 15,0 2 0-15,3-3 0 0,-3 1 1 0,3 2 0 16,-3 0 0-16,3 3 0 0,0-3-6 0,0 3-2 16,-3 3 0-16,0-1 0 0,0-2 4 0,3 5 1 15,-3-3 0-15,0 6 0 0,0 0-6 0,0 2-8 16,0-2 11-16,0 0-11 0,0 0 8 0,0-3-8 0,0 2 0 16,3 1 0-16,0 0 0 0,-3 0 0 0,0 2 0 15,0 0 0-15,3 1 8 0,-3 2-8 0,0-3 0 0,0 3 0 16,0-5 8-16,-3 2-8 0,0-2 0 0,3 0 0 15,0 2 12-15,-3 3-4 0,0-2 0 16,0 2-8-16,3 3 13 0,-3-1-4 0,0 4-1 0,0-4 0 16,3-2 0-16,-3 0-8 0,-3-2 12 0,3-1-4 15,3 3 0-15,-3 3 0 0,-3 0 0 0,3 2 0 16,0 0-8-16,0 1 8 0,-3-1-8 0,3 0 8 0,0-2-8 0,0-3 8 16,0 0-8-16,0 0 8 0,0 3 4 0,0-3 1 15,0 2 0-15,0 1 0 0,3 0-1 0,-3 0 0 0,0-3 0 16,0 0 0-16,3-3-1 0,0-2-1 0,-3 2 0 0,3-2 0 15,0 0-10-15,0-3 0 0,-2 2 0 0,2 1 8 16,0-3-8-16,0 3 0 0,0 0 0 0,-3 2 8 16,0-2-8-16,3 0 8 0,0-1-8 15,0-1 8-15,0-1-8 0,0 0 0 0,0 0 0 0,0 0 8 16,3-3-8-16,0 1 0 0,-3-3 0 0,0 0 8 16,2-1-8-16,-2 4 0 0,0-3 0 0,0 2 0 15,0 1 0-15,3 2 0 0,-6 0 0 0,3 0 0 16,3-3 0-16,-3 3 0 0,0-2 0 0,0 2 8 15,0-3-8-15,0-2 0 0,0 0 0 0,0-3 0 16,0 0 0-16,0 3 0 0,0-3 0 0,0 1 0 16,0 1 0-16,0-1 0 0,0 1 0 0,0 4 0 15,0-3 0 1,3-1 0-16,-6 1 0 0,6-3 0 0,0 1 0 0,-3-1 0 0,3-3 0 0,-3 3 8 0,0-2-8 16,3-3 12-16,0 2-12 0,0-4 12 0,0-1-12 0,-3 0 12 15,6 0-12-15,-3 0 12 0,-3-2-12 0,3 0 0 16,0 2 0-16,-3-3 0 0,3 4 0 0,-3-4 8 15,0 1-8-15,0-1 8 0,0 1-8 0,0 0 0 16,0-3 0-16,0-3 8 0,0 5-8 0,0-7 0 16,-3 8-12-16,3-9 12 15,-6 6-41-15,6-8-1 0,0 0 0 0,0 0-512 16,0 0-102-16</inkml:trace>
  <inkml:trace contextRef="#ctx0" brushRef="#br0" timeOffset="20563.8418">6899 15139 1000 0,'0'0'22'0,"0"-5"5"0,-6 0 1 0,3 0 0 0,0-1-28 0,0 1 0 0,0 2 0 0,0 1 0 15,0-1 62-15,3 3 7 0,0 0 2 0,0 0 0 16,0 0-23-16,0 0-4 0,9 8 0 0,0 0-1 16,3 3-11-16,-1 2-3 0,1 5 0 0,6 1 0 15,3 2-6-15,0 3-2 0,0 2 0 0,2 1 0 16,7 2-6-16,-6-3-2 0,3 6 0 0,-3-6 0 15,5 4-13-15,1-1 0 0,0 0 0 0,-3 0 0 16,3-3 0-16,-7 1 0 0,7-1 0 0,-6 1 0 16,0-3-12-16,-6-1 0 0,2 1 1 0,-2-3 0 15,3-2-53-15,-6-1-10 0,-6-2-2 16,3-3-349-16,-3-2-70 0</inkml:trace>
  <inkml:trace contextRef="#ctx0" brushRef="#br0" timeOffset="20907.6252">6771 14380 813 0,'-9'-24'17'0,"6"16"4"0,-3-2 1 0,0-3 2 0,3-1-24 0,0 6 0 16,0-2 0-16,3 2 0 0,0 3 74 0,0 5 10 15,6-6 1-15,0 4 1 0,3 4-28 0,6 4-6 16,5 2 0-16,4 7-1 0,3 4-18 0,6 7-3 16,-1 3-1-16,7 3 0 0,0 5-14 0,3 0-3 15,2 3-1-15,4 2 0 0,-1 1-11 0,4 4 0 0,-3 1 0 16,-1 2 8-16,4 3-8 0,-1-3 10 0,-8-2-10 0,3 0 10 16,-4 2-10-16,1 0 0 0,0-2 0 0,-6 5 8 15,5-6-8-15,-2 1 0 0,0-3 0 0,-7-5 8 16,1-3-8-16,0 0 0 0,-3-6 0 0,-4 4 0 15,-2-9-24 1,0 1-8-16,-3-3 0 0,-3-6-1 0,3-2-44 16,-4-3-9-16,-5-5-2 0,0-3 0 0</inkml:trace>
  <inkml:trace contextRef="#ctx0" brushRef="#br0" timeOffset="21251.6">7134 13901 698 0,'-30'-39'15'0,"18"15"3"0,-3-5 1 0,0-3 1 0,0-3-20 0,3 4 0 15,-2-1 0-15,5 6 0 0,3-4 44 0,0 7 5 16,0 4 1-16,6 3 0 0,0 3 1 0,6 2 0 16,0 6 0-16,3 2 0 0,3 6-20 0,2 2-4 15,7 9-1-15,3 4 0 0,6 3-4 0,9 8-1 16,2 6 0-16,10 2 0 0,-1 3-5 0,1 5-2 15,0 5 0-15,5 3 0 0,4 2-14 0,-1 3 9 0,1-2-9 0,-1 2 8 16,4 3-8-16,-4 0 0 16,-2 0 9-16,-4 0-9 0,4-3 13 0,-3-3-1 0,-1-2-1 15,-2-2 0-15,-1-1-11 0,-2-2 0 0,0-1 0 16,-4-2 8-16,-5-5-8 0,3-1 0 0,-4-4 0 16,-2-3 0-1,0-6-21-15,-3 1-7 0,-4-6 0 0,-2-3-1 16,0-2-7-16,-3-3-2 0,-3-5 0 0,-7-2 0 15,1-6-22-15,-6-3-4 0,-3-2 0 0</inkml:trace>
  <inkml:trace contextRef="#ctx0" brushRef="#br0" timeOffset="21558.155">7661 13618 1067 0,'-21'-32'45'0,"-6"-5"-36"0,-3-2-9 0,-3-9 0 15,1-5 12-15,-4 3 0 0,0-3 0 0,6 0 0 16,1 3 31-16,2 2 6 0,3 6 2 0,3 5 0 15,9 2-8-15,-3 6-2 0,4 5 0 0,2 3 0 16,3 0-23-16,3 5-5 0,0 3-1 0,3 2 0 16,0 3 0-16,6 6-1 0,3-1 0 0,8 6 0 15,7 2 0-15,3 6 0 0,3 5 0 0,6 7 0 16,-1 6-3-16,10 11 0 0,3 5 0 0,8 3 0 16,4 2 0-16,-1 6-8 0,-2-1 12 0,2 1-4 15,1 2-8-15,-4 0 0 0,-2 0 0 0,0-2 0 16,-1-3-10-16,-2-3 10 0,-4-2-13 0,-2-3 5 15,-3 0-8-15,-7-6 0 0,1 1-1 0,-3-3 0 16,-6-5-8-16,-1-3-2 0,-2-3 0 0,0-4 0 16,-3-4-29-16,-6-5-5 0,0-2-2 0</inkml:trace>
  <inkml:trace contextRef="#ctx0" brushRef="#br0" timeOffset="21870.6883">7708 12869 1054 0,'-18'-45'23'0,"6"22"5"0,-2-4 0 0,-7-5 3 0,-3-5-31 16,0 3 0-16,-3-3 0 0,3 2 0 0,4 1 30 0,-4 0 0 15,-6-1 0-15,6 1 0 0,6-1 24 0,1 6 5 16,-1 0 1-16,3 5 0 0,3 1-20 0,3 7-3 0,6 3-1 0,0 2 0 16,0 6-1-16,3 5-1 0,12 2 0 0,3 4 0 15,6 4-6-15,2 9 0 0,7 5-1 0,6 5 0 16,6 5-13-16,2 3-2 0,4 0-1 0,5 8 0 15,4 3-11-15,0 2 8 0,2 0-8 0,-2 1 8 16,-1-1-23-16,1-3-5 0,-4-2 0 0,-2-2-1 16,3 2 3-16,-7-6 1 0,-2-2 0 0,-4-2 0 15,-5-6 0-15,0-3 0 0,-6-2 0 0,-1-5 0 16,-2-3-7-16,0-3-2 0,-3-5 0 16,-3 0 0-16,-3-6-11 15,-1-2-3-15,-5-2 0 0,-3-4 0 0,0-4-36 0,-6-9-8 16,-3 1-2-16</inkml:trace>
  <inkml:trace contextRef="#ctx0" brushRef="#br0" timeOffset="22245.7618">8065 12345 1018 0,'-32'-39'22'0,"17"18"5"0,0-3 1 0,-3-5 1 0,-3 0-29 0,0 2 0 16,0-5 0-16,1 6 0 0,2-3 53 0,-3 2 5 16,-3-2 1-16,3 3 0 0,6 2-18 0,-2 0-3 15,2 3-1-15,3 5 0 0,3 0-6 0,3 3-2 16,0 5 0-16,0 0 0 0,6 8-2 0,0 0-1 15,12 3 0-15,3 2 0 0,0 6-10 0,5 5-3 16,7 5 0-16,3 3 0 0,3 5-13 0,0 0 0 16,5 2 0-16,4 4 0 0,6 2 0 0,-4 3 0 0,1-1 0 15,-1-2 0-15,1-2 0 0,-6-4-8 0,0 1 8 0,-4-3-13 16,-5-5 13-16,3-3-12 0,-6-5 12 0,-1 0-12 16,-5-5 12-16,3-3 0 0,-3-3 0 0,-3 0 0 15,-3-5-8-15,-1 0 8 0,1-5-13 0,-6 0 5 16,0-6-6-16,-3-2-1 0,-3-8 0 0,-6-3 0 15,0-5 7-15,-3-3 8 0,-3-8-13 0,-3-2 5 16,-3 0 8-16,-2-1-8 0,-4-2 8 0,0 0-8 16,0-5 8-16,0 2 0 0,0 1 0 0,4 4 0 15,2 4 36-15,3 7 2 0,3 6 1 0,3 7 0 16,3 3 24-16,0 6 5 0,6 4 0 0,3 4 1 16,3 2-23-16,3 5-5 0,6 6-1 0,2 2 0 15,7 5-40-15,3 9 0 0,6-1 0 0,5 3-880 16</inkml:trace>
  <inkml:trace contextRef="#ctx0" brushRef="#br0" timeOffset="32535.5164">5961 11351 1062 0,'0'0'23'0,"-3"-8"5"0,0 0 0 0,3 2 3 0,-3-1-31 0,0-1 0 0,0 0 0 0,0 0 0 16,0 0 80-16,0 2 11 0,3 1 1 0,-3 0 1 16,3 5-17-16,0 0-4 0,0 0-1 0,0 0 0 15,0 0-9-15,0 0-2 0,0 0 0 0,0 0 0 16,0 0-15-16,3 5-3 0,-3 3-1 0,3 0 0 15,-3 0-9-15,0 0-3 0,0 3 0 0,3 2 0 16,0 0-7-16,0 8-2 0,-3 0 0 0,0 0 0 16,3 3 0-16,-3 0 0 0,0 0 0 0,0 0 0 15,-3 0-2-15,0 2-1 0,0 0 0 0,0-2 0 16,3 3-2-16,-3-1-1 0,-3-5 0 0,3 3 0 16,0-3-3-16,0 1-1 0,0-7 0 0,3 1 0 15,-3-3-10-15,3-2 8 0,-3 2-8 0,3-5 8 16,-3 0-8-16,3-3-12 0,0 1 2 0,-3-4 1 15,0-2-32-15,3 0-7 0,-3 0 0 0,3-2-1 16,-3-4-112-16,3-1-23 0,0-4-4 0</inkml:trace>
  <inkml:trace contextRef="#ctx0" brushRef="#br0" timeOffset="32931.2402">5970 11390 975 0,'6'-42'21'0,"-6"42"5"0,0-3 1 0,0 3 1 16,-3 3-28-16,3 2 0 0,0 3 0 0,3 3 0 15,-3 2 80-15,3 0 12 0,0 0 1 0,0 3 1 16,0 0-17-16,0 0-3 0,3 3-1 0,0-3 0 16,0 2-16-16,2-2-3 0,1 5-1 0,0-5 0 0,3 0-26 0,0 0-6 15,0-3-1-15,-3 0 0 0,3-2-9 0,3-3-3 16,-3 0 0-16,3-6 0 0,-1 1 12 0,-2-3 1 15,0-3 1-15,0 1 0 0,3-4 14 0,-3 1 4 16,-3-6 0-16,-3 1 0 0,0-3-1 0,3-1 0 16,-6 1 0-16,3-3 0 0,0 0-3 0,-6 3-1 15,0 0 0-15,0-3 0 0,0 6 4 0,0-4 1 16,-3 1 0-16,0 0 0 0,-3 2 4 0,-3 3 2 16,3 0 0-16,-6 0 0 0,3 0-18 0,-3-2-3 0,0 2-1 15,0 3 0-15,0-1-5 0,-3 1-2 0,4 2 0 16,2-2 0-16,0 5-5 0,-3 0-2 0,3 5 0 0,-3-2 0 15,6 2-2-15,-3 1 0 0,0 2 0 0,3 0 0 16,0-1-16-16,0 1-4 0,0 0-1 0,0 3-833 16,0-3-166-16</inkml:trace>
  <inkml:trace contextRef="#ctx0" brushRef="#br0" timeOffset="53429.6785">10592 12957 993 0,'0'0'21'0,"0"0"5"0,0 0 1 0,0 0 2 0,0 0-29 0,0 0 0 16,0 0 0-16,0 0 0 0,0 0 20 0,0 8-3 16,0-8 0-16,0 8 0 0,3-1 26 0,0-1 5 15,-3 2 0-15,3 2 1 0,-3-2 1 0,3 3 0 16,0-1 0-16,0 4 0 0,-3-4-9 0,3 6-1 16,-3 0-1-16,3 0 0 0,0 2-24 0,-3 1-5 15,3-1-1-15,0 4 0 0,0-4-9 0,0 3 10 16,3-2-10-16,-3 2 10 0,3 0-10 0,0 0 0 15,0 0 0-15,0 1 8 0,0-7-8 0,0 1 0 16,3-2 0-16,-3-1 0 0,3-3 0 0,-3 1 0 0,0-3 0 0,-1-3 0 16,1 0 0-16,3-2 8 0,-3-3-8 0,-6 0 8 15,6-3 14-15,0 1 2 0,0-3 1 0,0-3 0 16,0-3 23-16,-3-2 4 0,3 0 0 0,-3-1 1 16,3-4-16-16,-3-1-3 0,0-2-1 0,-3 3 0 15,3-4-15-15,-3 1-3 0,0 0-1 0,0 3 0 16,0-1-14-16,0 1 8 0,-3-1-8 0,3 1 0 15,0 2 8-15,-3 0-8 0,3 0 0 0,-3 5 0 16,3 3 8-16,-3 0-8 0,3-2 0 0,0 5 0 16,0 5 0-1,0 0 0-15,0 0 0 0,0 0 0 0,0 0 0 0,0 0 0 16,3 7 0-16,0 4 0 0,0 2 0 0,0 3 0 0,0 0 0 0,0 3 0 16,0-1 0-16,3 1 0 0,-3-1 0 0,0 1 0 15,0-1 0-15,0 1 0 0,0 2 0 0,3 0 0 16,-3-5-11-16,0 0 11 0,0 0-10 0,-1 0 10 15,1-3-52-15,3 0-4 0,-3-5 0 16,3 0-1-16,-3-3-42 0,3 0-8 0,-6-5-1 0,6 0-1 16,-6 0-25-16,6-2-5 0,0-3-1 0</inkml:trace>
  <inkml:trace contextRef="#ctx0" brushRef="#br0" timeOffset="53856.176">10959 13163 896 0,'3'-13'20'0,"-3"13"4"0,3-8 0 0,2 0 1 0,-2 0-25 0,3 3 0 16,-3 2 0-16,-3 3 0 0,6-5 63 0,0 2 7 15,-6 3 2-15,6 3 0 0,0 2-8 0,3 0-2 16,-3 3 0-16,0 0 0 16,3 5-10-16,-3 1-3 0,0-1 0 0,0 0 0 0,0 3-2 0,0 0-1 0,0 0 0 0,0 0 0 15,0 2-18-15,0-2-4 0,0 0-1 0,-1 0 0 16,1 0-6-16,0-3-1 0,-3-3 0 0,0 1 0 16,3 0 0-16,-3-3 0 0,0-3 0 0,-3-5 0 15,0 0 4-15,0 0 0 0,0 0 0 0,0 0 0 16,0 0 6-16,0 0 2 0,6-5 0 0,0-3 0 15,-3 0 0-15,0-6 0 0,3 1 0 0,-3-3 0 16,3-2-20-16,-3-1-8 0,0 1 8 0,0-1-8 16,0 1 0-16,0 2 0 0,3 0 8 0,-3 3-8 15,0 0 0-15,0-1 8 0,0 4-8 0,0 2 8 32,3 3-8-32,-3-1 0 0,3-2 0 0,-3 3 0 0,2 0 0 0,-5 5 0 0,6-3 0 0,-6 3 0 15,6 3 0-15,0 2 0 0,0 0 0 0,3 1 0 0,-3 2 0 16,0 2 0-16,0-2 0 0,0 5 0 0,0-2 0 0,-3-1 8 15,3 4-8-15,-3-4 8 0,3 3-8 0,-3 1 0 16,0-1 0-16,3 0 0 0,-3 0 0 0,0 1 0 16,0-4 0-16,0 1 0 0,0-1 0 0,3 1 0 15,-3-3 0-15,0 0 0 32,3-3-28-32,-6-5-7 0,5 5-1 0,-5-5-1 0,0 0-112 0,6 0-23 0,0-2-4 0</inkml:trace>
  <inkml:trace contextRef="#ctx0" brushRef="#br0" timeOffset="54012.4451">11485 13092 974 0,'0'0'28'0,"3"5"5"0,-3 3-33 16,3 2 0-16,0-2 0 0,0 6 0 0,0-4 108 0,0 1 16 0,-3-1 2 0,3 1 1 16,0-1-35-16,-3 1-6 0,0-3-2 0,3 3 0 15,0-3-34-15,0-1-7 0,-3-1-2 0,0-6 0 16,0 0-29-16,0 0-12 0,0 0 8 0,0 0-556 15,6-6-112-15</inkml:trace>
  <inkml:trace contextRef="#ctx0" brushRef="#br0" timeOffset="54153.1318">11563 12639 1900 0,'-6'-10'54'0,"6"10"11"0,-3-6-52 0,3 6-13 0,-6-2 0 0,6 2 0 0,0 0 55 0,0 0 8 16,0 0 1-16,0 0 1 15,-3 2-65-15,3-2-17 0,0 0-2 0</inkml:trace>
  <inkml:trace contextRef="#ctx0" brushRef="#br0" timeOffset="54712.1178">11956 12713 1591 0,'0'0'35'0,"0"-5"7"0,0-3 2 0,3-3 0 0,-3 1-35 16,0-3-9-16,0-3 0 0,0-3 0 0,0 1 65 0,-3-1 11 15,3 1 3-15,-3-1 0 16,0-2-9-16,-3 2-2 0,0 4 0 0,3-4 0 0,-6 1-18 0,3 2-4 15,-3 0-1-15,0 0 0 0,0 3-17 0,-3 2-4 16,0-2-1-16,3 5 0 0,-2 0-4 0,-1 3-1 16,3-1 0-16,-3 6 0 0,3 0-7 0,0 3-2 15,0 2 0-15,0 1 0 0,0 4-9 0,3 3-12 0,-3 3 2 0,3 3 1 16,0 2 1-16,3 5 0 0,-3 4 0 0,6 1 0 16,-3 4 8-16,3 2-13 0,0 0 5 0,0 0 8 0,3 0-10 0,0 3 10 15,0-1 0-15,0 4-9 0,0-4 9 0,3 6 0 16,-3 0 0-16,0 0 0 0,0 0 0 0,0-2 0 15,0-6 0-15,3 0 0 0,-3-3 0 0,3-2 0 16,-3 0 0-16,3-3 0 0,-3-3 0 0,0-2-8 16,3 0 8-16,-3-3-12 15,0-3-17-15,0-2-4 0,0-3-1 0,-3 1 0 16,3-6-44-16,-3-3-9 0,0-5-1 0,0 0-518 16,0 0-103-16</inkml:trace>
  <inkml:trace contextRef="#ctx0" brushRef="#br0" timeOffset="55118.4034">11732 13182 1486 0,'0'0'32'0,"0"0"8"0,0 0 0 0,0 0 3 0,0 0-35 0,0 0-8 0,0 0 0 0,0 0 0 16,0 0 60-16,0 0 9 0,0 0 3 0,0 0 0 16,6 5-34-16,0-3-6 0,3 1-2 0,3 0 0 15,-3-3-21-15,3 0-9 0,0 2 8 0,0-2-8 16,0 0 0-16,3 0 8 0,-3 3-8 0,-1-3 0 15,1 3 0-15,-3-1 8 0,3 1-8 0,-6 0 0 16,3 2 0-16,0 0 8 0,-3 3-8 0,0 0 0 16,0 3 8-16,-3 2-8 0,3 0 8 0,-3 3-8 15,3 0 0-15,0 2 0 0,-3-2 0 0,3 0 0 16,-3 0 0-16,3 0 0 0,2-3 0 0,-2 3 0 16,3-3 0-16,0-2 0 0,0-3 0 0,0 0 0 0,0-3-9 15,0-2 9-15,0-1 0 0,-3-2 0 0,3-5 0 0,0 2 0 16,-3-5 0-16,3 0 0 0,-3 1 37 0,0-4 2 15,-3-2 0-15,2 0 0 0,-2-1 17 0,0 1 4 16,-3-3 1-16,0 3 0 0,-3-3-1 0,3 3 0 16,-5 0 0-16,2 2 0 0,-6-2 3 0,3 2 0 15,-3 1 0-15,0 2 0 0,0 0-27 0,0 0-4 16,-3 3-2-16,3-1 0 0,0 1-22 0,0 2-8 16,0-2 0-16,0 5 0 15,6-3-36-15,3 3-12 0,0 0-4 0,0 0-751 0,0 0-150 16</inkml:trace>
  <inkml:trace contextRef="#ctx0" brushRef="#br0" timeOffset="55623.6982">12268 13152 1436 0,'0'0'32'0,"0"0"6"0,0 6 2 0,0 4 0 0,3-2-32 0,-3 3-8 0,3-1 0 0,3 1 0 16,-3 2 63-16,0 3 11 0,3 0 2 0,0-3 1 16,-3 3-22-16,3 0-5 0,0 0-1 0,0-3 0 15,0 0-3-15,0-2-1 0,-3-1 0 0,3-2 0 16,-3 0-5-16,3-2 0 0,-6-6-1 0,0 0 0 15,0 0 7-15,0 0 2 0,0 0 0 0,0 0 0 16,0 0 8-16,0 0 3 0,0 0 0 0,3-8 0 16,0 0-15-16,-3-3-2 0,3 1-1 0,0-4 0 15,0 1-13-15,-3 0-2 0,2 0-1 0,1-1 0 16,0 1-12-16,0 0-2 0,3 2-1 0,-3 1 0 16,0-1-10-16,3 1 0 0,-3 2 0 0,3 0 0 15,0 0-18-15,0 0 1 0,0 3 0 0,3-3 0 16,0 2-127-16,0 1-24 0,3 0-6 0,0 0-546 15,0 2-108-15</inkml:trace>
  <inkml:trace contextRef="#ctx0" brushRef="#br0" timeOffset="56123.7499">12628 13324 1396 0,'0'11'31'0,"0"-11"6"0,0 8 2 0,0 0 0 0,0 2-31 0,0-2-8 16,-3 0 0-16,3 0 0 0,0-2 106 0,0-6 20 15,0 0 4-15,0 0 1 0,0 0-37 0,0 0-7 0,0 0-2 0,0 0 0 16,0 0-25-16,0-6-6 0,0-4-1 0,3-4 0 16,0 1-20-16,0-3-4 0,0-2-1 0,3 2 0 15,-3-3-6-15,3 4-2 0,-3-1 0 0,3 2 0 16,0 1-11-16,0 0-9 0,-3 2 12 0,3 3-12 16,0 1 0-16,0 1 0 0,-6 6 0 0,6 0 0 15,-6 0 0-15,9 0 0 0,-3 6 0 0,0-4 0 16,0 6 0-16,3 0 0 0,-6 0-8 0,3 0 8 15,-1 3 0-15,1-4-9 0,-3 7 9 0,3-4 0 16,-3 1 0-16,0 2 0 0,0-2 0 0,0 2 0 16,0-3 0-16,0 1 0 0,0-3 0 0,0 3 8 15,-3-6 2-15,3 3 1 0,-3-8 0 0,0 0 0 16,0 0 1-16,0 0 0 0,0 0 0 0,0 0 0 16,0 0-1-16,6 0 0 0,3-3 0 0,-3-5 0 15,0-2-2-15,0-1 0 0,0-2 0 0,3-6 0 0,0 3-9 16,0-2 0-16,0-1 9 0,-1 4-9 0,4-4 0 15,-3 3 9-15,3 0-9 0,0 3 0 0,0 0 0 0,-3 0 0 16,0 2 0-16,0 3 0 0,0 3 0 0,-3 2 0 16,3 0 0-16,-3 6-9 0,0 0-1 0,0 2 0 15,-1 3 0-15,1 3 0 0,0 2 10 0,-3 3-12 16,0-3 12-16,3 3-12 0,-3 2 12 0,-3 3 0 16,3-2 0-16,0 5 0 0,0 0 0 0,-3-3-10 15,3 0 10-15,0 0-10 16,3 0-26-16,0-2-6 0,-3 2-1 0,6-3-709 15,0 1-143-15</inkml:trace>
  <inkml:trace contextRef="#ctx0" brushRef="#br0" timeOffset="56867.7088">13938 13195 1263 0,'0'0'28'0,"0"0"5"0,0-6 2 0,3-1 1 0,-3-1-36 0,3 0 0 0,-3-3 0 0,0 3 0 16,0-2 96-16,0 2 12 0,-3-3 2 0,3-2 1 16,-3 2-16-16,0 1-3 0,-3 2-1 0,3-3 0 15,-3 1-27-15,0 2-4 0,-3 0-2 0,0 2 0 16,1 1-15-16,-4 2-3 0,-3 3-1 0,3 0 0 0,-3 6-26 0,3 2-5 15,3 0 0-15,-3 2-8 0,0 6 0 0,0 0-11 16,3 2 0-16,1 4 0 16,2-1 3-16,0 0 0 0,3 3 0 0,0 0 0 15,3-1 8-15,0 1-13 0,3 3 5 0,0-6 8 0,3 0 0 0,0 0 0 16,2-5 0-16,-2 0 0 0,3-3 0 0,0-2 0 16,0-6 0-16,0 3 0 0,0-5 0 0,3-3 0 15,-3-3 12-15,0-2-4 0,0-3 16 0,0-3 4 16,0-5 0-16,-3-2 0 0,2-6 8 0,1 0 1 15,-3-2 1-15,0-3 0 0,0-1-18 0,0-1-3 16,0-1-1-16,0-2 0 0,0-6-6 0,0 3-2 0,0 0 0 16,-3 0 0-16,3 0-8 0,-3 2 12 0,0 4-12 0,0 4 12 15,0 1-12-15,-3 2 0 0,3 3 0 0,0 0 0 16,0 2 0-16,-3 3 0 0,3 3 0 0,0 0 0 16,-3 2 0-16,3 6 0 0,-3-3 0 0,0 8 0 15,0 0-20-15,0 0 3 0,0 0 1 0,0 0 0 16,0 8 0-16,3 5 0 0,-3 0 0 0,3 6 0 15,0-1 4-15,-3 3 2 0,3 6 0 0,0-1 0 16,-3 1 10-16,3 5-10 0,0-1 10 0,0 4-10 16,-1 2 10-16,1-3 0 0,-3 1 0 0,3-4 0 15,0 1-8-15,0-3 8 0,0-5-8 0,0 0 8 16,3 0-21-16,-3-3 1 0,0-3 0 0,0-2 0 16,0 3-30-16,0-6-6 0,3-3 0 0,-3 1-1 15,3-6-30-15,-6-5-5 0,0 0-2 0,6 0-493 16,3-2-98-16</inkml:trace>
  <inkml:trace contextRef="#ctx0" brushRef="#br0" timeOffset="56977.0823">14188 13229 899 0,'0'0'25'0,"6"5"7"0,-6 1-32 0,3 2 0 16,0 0 0-16,-3 2 0 0,3-2 60 0,0 0 7 16,-3 0 1-16,3 0 0 0,-3-8-68 0</inkml:trace>
  <inkml:trace contextRef="#ctx0" brushRef="#br0" timeOffset="57133.8026">14236 12790 2210 0,'0'0'63'0,"-6"0"13"0,6 0-61 0,-3 5-15 0,3-5 0 0,-6 3 0 15,3 2 0-15,3-5 0 0,-3 8 8 0,3-3-640 16,0-5-127-16</inkml:trace>
  <inkml:trace contextRef="#ctx0" brushRef="#br0" timeOffset="57642.7807">14599 12996 1746 0,'0'0'38'0,"0"0"8"0,0 0 2 0,-6 3 1 0,-3 0-39 0,3-1-10 0,0 1 0 0,-3 2 0 16,0-2 45-16,-3 2 7 0,3 0 2 0,1 3 0 0,-1-2-22 0,3 2-4 16,-3 0 0-16,0-1-1 0,3 1-17 0,3 0-10 15,-3 3 12-15,6 0-12 0,-3-1 0 0,3 1 0 16,3-1-12-16,0 1 3 0,0-1 0 0,6 1 0 15,-3-3 0-15,3 0 0 0,0 2-3 0,2-2 0 16,1-2 0-16,-3 2 0 0,3 0 12 0,-3 0 0 16,3-1 0-16,-6-1-8 0,0 2 8 0,0-3 0 15,-3 3 0-15,0 3 0 0,-3-4 16 0,-3 4 0 16,0 0-1-16,-6-1 0 0,3-2 19 0,-3 3 4 16,0-1 1-16,-3-2 0 0,3 3-11 0,0-6-1 0,0 3-1 15,1-3 0-15,-1-2-14 0,0 0-4 0,3-3 0 0,0-3 0 31,0-2-48-31,3-3-11 0,3-3-1 0,0-2-589 0,0-6-118 0</inkml:trace>
  <inkml:trace contextRef="#ctx0" brushRef="#br0" timeOffset="57908.6103">14813 12615 1153 0,'0'0'32'0,"0"0"8"0,3 8-32 0,0 0-8 0,0 3 0 0,0 2 0 16,0-2 92-16,0 4 16 0,0 4 3 0,-3-3 1 16,3 2-18-16,-3 4-3 0,0-1-1 0,3 5 0 15,-3 1-25-15,0-1-5 0,0 3 0 0,0 0-1 16,0 3-22-16,-3 0-4 0,3 2-1 0,0-2 0 0,0-3-21 0,0 3-11 16,0-6 10-16,0 1-10 0,0-3 9 0,-3 2-9 15,3-2 8-15,0 0-8 0,0-1 0 0,0-1 0 16,0-4 0-16,0 1 0 0,0-3 0 0,0-3 0 15,0-3 0-15,-3 1 0 16,3-3-44-16,0-8 0 0,0 0-1 0,0 0-575 16,0 0-116-16</inkml:trace>
  <inkml:trace contextRef="#ctx0" brushRef="#br0" timeOffset="58111.5691">14706 13070 1699 0,'0'0'37'0,"0"0"8"0,0 0 2 0,0 0 1 0,6-5-39 0,3 5-9 0,0-3 0 0,3 1 0 16,0-1 69-16,0-2 12 0,-3 2 3 0,2 1 0 15,4-4-18-15,-3 4-3 0,0-1-1 0,0 0 0 16,3 3-34-16,-3 0-6 0,0-2-2 0,0 2 0 16,0 0-20-16,-1 0 0 0,1 0-12 0,0 0 4 15,-3 2-132-15,3-2-25 0,0 6-6 0</inkml:trace>
  <inkml:trace contextRef="#ctx0" brushRef="#br0" timeOffset="58283.464">15060 13343 2412 0,'0'0'53'0,"0"5"11"0,-3 3 3 0,0-3 0 0,3 3-54 0,0-2-13 16,-3 2 0-16,0-3 0 0,3-5 44 0,0 8 7 15,0-8 1-15,0 0 0 16,0 0-80-16,0 0-16 0,0 0-4 0</inkml:trace>
  <inkml:trace contextRef="#ctx0" brushRef="#br0" timeOffset="59450.5493">15965 13195 1231 0,'0'0'27'0,"0"0"5"0,0 0 2 0,0 0 1 0,0 0-35 0,3-6 0 16,-3 6 0-16,3-5 0 0,0 0 63 0,-3 0 5 16,0-1 2-16,0 6 0 0,0-5-8 0,0 0-2 0,0-1 0 0,0 6 0 15,-3-5-2-15,3 5-1 0,-3-5 0 0,-3 2 0 16,3 1-14-16,-3 2-3 0,0-3-1 0,-3 3 0 16,3 0-21-16,-3 3-4 0,4-3-1 0,-4 5 0 15,3-2-13-15,0 2 0 0,-3 3 0 0,3 0 0 16,0 0 0-16,-3 2-8 0,3 1 8 0,3-1 0 15,0 4-12-15,0-1 12 0,3 0-12 0,0 3 12 16,0 2-12-16,0-2 12 0,3 0-12 0,0 0 12 16,0-3-8-16,3 1 8 0,0-4 0 15,0 3 0-15,3-2 0 0,-3 0 0 0,3-4 0 16,0-1 0-16,2-1 0 0,-2 0 0 0,0-2 8 0,3-3-8 16,-3 0 24-16,0-3 0 0,3 1-1 0,-3-4 0 15,-3 1 13-15,0 0 4 0,0-3 0 0,-3 0 0 16,3 0-9-16,-3 0-2 0,-3 0 0 0,3 0 0 15,-3 0-15-15,0 0-3 0,-3 0-1 0,3 0 0 16,0 0-10-16,-3-2 10 0,3-1-10 0,-3 3 10 16,3-2-26-16,0-1-4 0,0 1-2 0,0-1 0 15,3 0-134-15,-3-2-26 0,3 0-6 0,3 0-668 16</inkml:trace>
  <inkml:trace contextRef="#ctx0" brushRef="#br0" timeOffset="63217.7661">16206 13237 880 0,'0'-16'24'16,"0"11"8"-16,0 0-32 0,0-3 0 0,0 2 0 0,0-2 0 0,0 3 98 0,0-3 14 15,0 0 2-15,0 0 1 0,0 0-2 0,0 1 0 16,0 1 0-16,0 1 0 0,0 0-17 0,0 5-4 15,0-6-1-15,0 6 0 0,0 0-31 0,0 0-7 16,0 0-1-16,0 0 0 0,0 0-22 0,0 0-5 16,0 0-1-16,0 6 0 0,0 2-8 0,0 0-1 15,0 2-1-15,3 1 0 0,0 2-14 0,-3 0 0 16,3 0 0-16,0 6 0 0,0 5 0 0,0-3 0 16,0-5 0-16,0 0 0 0,0 5 0 0,0-5 0 15,3-3 0-15,-3 0 0 0,0 0 0 0,0 1 0 16,0-1 0-16,3-5 0 0,-3-3 8 0,-3-5-8 15,0 0 0-15,6 5 0 0,-6-5 16 0,0 0-4 0,6-2 0 0,0-4 0 16,0 1 11-16,0-3 1 0,-3 0 1 0,0 0 0 16,0 0-9-16,-1 3-3 0,1-3 0 0,-3-5 0 15,0-6-5-15,0 3 0 0,0 1-8 0,0 1 12 16,0-1-12-16,0 4 11 0,0 0-11 0,0 1 10 16,0-6-10-16,0 3 0 0,0 2 9 0,0 3-9 15,0 0 0-15,3 3 0 0,-3 5 0 0,0 0 0 16,0 0-8-16,6-3 0 0,0 3 0 0,3 6 0 15,-3 1-1-15,3 1 0 16,0-5 0-16,0 2 0 0,3 1 9 0,0 2-8 0,0 2 8 0,0-5-8 0,3-5 8 0,-4 0 0 16,4 0 0-16,0-2 0 0,0-1 0 0,0 1-8 15,0-4 8-15,0 1 0 0,-3 0 0 0,0-3 0 16,-1 0 0-16,-2 0 0 0,0-3 0 0,0 3 0 16,-3-2 0-16,-3 2 0 0,0-3 0 0,0 1 8 15,-3 2-8-15,0 0 0 0,-3 0 0 0,0 0 9 16,0 3-9-16,0-1 0 0,-3 1 9 0,0 2-9 0,0 3 0 15,0 0 9-15,0 3-9 0,0 0 0 0,-2 5 0 16,2 0 0-16,0 2-12 0,0 3 12 0,3 3-12 16,0 3 12-16,0 5-13 0,0-6 5 15,3-2 8-15,0 0-13 0,0 2 13 0,3 1 0 0,0-1 0 0,3-2-9 16,-3 0 9-16,3 3 0 0,0-3 0 0,3-3 0 16,-4-3 0-16,4-2-8 0,0-2 8 0,0 2 0 15,0-6 0-15,0 1 0 0,0-1 0 0,0-2 0 16,0 0 0-16,-3-2 0 0,3-1 0 0,0-2 0 15,-3 0 0-15,3-3 9 16,-3-3-9-16,2-2 10 0,1 0-2 0,0-3 0 16,0 0 0-16,0 0 0 0,0-3 0 0,0 4 0 0,0-1 0 15,0 0 0-15,-3 0-8 0,3 3 0 16,0-1 0-16,0 1 8 0,-3 3-8 0,0-1 0 16,0 3 0-16,-1 0 0 0,1 3-8 0,0 2 8 0,-6 3-10 0,0 0 10 15,6 3-14-15,0 5 3 0,-3 0 1 0,0 2 0 16,0 4 10-16,0-1-10 0,0 0 10 0,0 3-10 15,0 0 10-15,0 0 0 0,0 2 0 0,3-2 0 16,-3 3 0-16,3-1 0 0,0-2 0 0,3 0 0 16,3-3 0-16,-3 0 0 0,3 1 0 0,-3-4 0 15,5 1 0-15,-2-3 0 0,3 0 0 0,-3 0 0 16,3-3 0-16,-3 0-8 0,3 0 0 0,-3 1 0 16,0-4-44-16,-1 1-9 0,1-3-2 0,0 0-953 15</inkml:trace>
  <inkml:trace contextRef="#ctx0" brushRef="#br0" timeOffset="64117.9219">18448 12758 957 0,'0'0'20'0,"0"-8"5"0,0-2 1 0,0-4 2 0,0 1-28 0,0 0 0 16,0 0 0-16,0 0 0 0,0-1 74 0,3 9 9 15,-6-3 1-15,3 0 1 0,0 3 6 0,0 0 1 16,0-1 0-16,0 6 0 0,0 0-20 0,0 0-3 16,0 0-1-16,0 0 0 0,3 11-30 0,-3 2-6 15,0 3-2-15,0 5 0 0,0 0-14 0,0 6-4 16,0-1 0-16,0 3 0 0,-6 3 1 0,3 0 0 16,0 2 0-16,0 3 0 0,-3 3 0 0,3 0 0 15,0 5 0-15,-3-3 0 0,0 0-2 0,3 3-1 0,-3-5 0 16,0-3 0-16,3-5 5 0,0-1 1 0,0 1 0 0,3-8 0 15,0-3 3-15,-3 0 1 0,3-2 0 0,0-1 0 16,3 1-6-16,-3-1-1 0,3-2 0 0,0 6 0 16,-3-4-5-16,6-5 0 0,-3 0-8 0,3-2 12 15,-3-3-12-15,3 0 11 0,0-3-11 0,-6-5 10 16,0 0-10-16,6 3 0 0,-6-3 9 0,0 0-9 16,6 0-13-16,-6 0-7 0,9-3-2 0,-3-2 0 31,0 0-158-31,-1-6-31 0,-2 0-6 0</inkml:trace>
  <inkml:trace contextRef="#ctx0" brushRef="#br0" timeOffset="64345.3711">18460 12599 1926 0,'0'0'42'0,"0"0"9"0,0 0 1 0,2-2 3 0,4-1-44 16,0 1-11-16,3-1 0 0,0 3 0 0,0-3 37 0,0 3 6 16,3 0 1-16,-3 0 0 15,3 0-23-15,0 0-4 0,0 0-1 0,3 0 0 16,-4 0 13-16,1 0 3 0,0 0 0 0,3 0 0 16,0 3-44-16,3-3-8 0,-3 3-1 0,0-1-635 15,3 1-126-15</inkml:trace>
  <inkml:trace contextRef="#ctx0" brushRef="#br0" timeOffset="64736.0365">18879 13078 1328 0,'-9'11'37'0,"6"-3"10"0,-3 2-38 0,0 4-9 16,0 2 0-16,0-1 0 0,4 1 64 0,-4 3 12 0,3-1 1 0,0-2 1 16,0 3 2-16,0-1 1 0,3 3 0 0,0-2 0 15,0-3-24-15,3-3-5 0,3-2 0 0,0 2-1 16,2 0-17-16,1-2-3 0,0-3-1 0,3-3 0 16,-3-2-5-16,3-1-1 0,0-4 0 0,0-4 0 15,3-2 13-15,-3 3 3 0,-3-3 0 0,3-5 0 16,-4 0 10-16,4-6 2 0,-3 1 1 0,0-4 0 15,-3 1-5-15,0-3 0 0,0 1-1 0,-3 1 0 16,-3 4-7-16,0-3-2 0,0 2 0 0,-3 3 0 16,0-2-12-16,-6 2-2 0,3 3-1 0,-3 2 0 15,3 1-11-15,0 2-3 0,0 0 0 0,0 0 0 16,1 3-27-16,2-1-6 0,0 4 0 0,3 2-1 16,0 0-91-16,0 0-17 0,0 0-4 0,0 0-1 15,0 0-90-15,0 0-19 0,6 2-3 0,-4 4-566 16</inkml:trace>
  <inkml:trace contextRef="#ctx0" brushRef="#br0" timeOffset="64963.0586">19242 13245 1670 0,'0'0'36'0,"6"3"8"0,0 2 2 0,0 3 2 0,3 3-39 0,-3-1-9 15,3 1 0-15,0 2 0 0,0-5 94 0,0 2 17 16,-3 1 3-16,3 0 1 0,0 2-31 0,-3-3-7 15,0 4-1-15,-3-4 0 0,-1 3-22 0,1 3-5 0,-3-2-1 0,0 4 0 16,0-2-7-16,-3 2-1 0,1-2-1 0,-1 3 0 16,-3-1-15-16,0 1-4 0,-3-3 0 0,3 2 0 15,-3-2-10-15,0 0-2 0,-3-3-8 0,3 3 12 32,0-5-85-32,0 2-18 0,-3-5-3 0,3 2-1042 0</inkml:trace>
  <inkml:trace contextRef="#ctx0" brushRef="#br0" timeOffset="65669.6645">20228 13065 1578 0,'0'0'44'0,"0"0"12"0,0 0-45 16,0 0-11-16,-3 0 0 0,-3 3 0 0,0-1 41 0,0 1 7 16,0 0 0-16,0 2 1 15,-3 0 8-15,3 3 2 0,-3 0 0 0,0 3 0 0,3-1-21 0,3 6-4 16,-6 0-1-16,6 3 0 0,-3-1-9 0,0 3-3 16,3 0 0-16,0 6 0 0,0-6-9 0,0 3-3 15,3-3 0-15,0 0 0 0,0-2-9 0,3-1 8 16,0 1-8-16,0-3 8 15,3 0 0-15,0-3-8 0,0 0 12 0,0-5-4 16,3 3 10-16,-3-6 2 0,3-3 0 0,0 1 0 16,0-6 13-16,0 1 3 0,-3-6 1 0,3 0 0 15,0-3 3-15,0 1 1 0,-1-3 0 0,1-3 0 16,-3 0-4-16,0 0-1 0,0-3 0 0,0 1 0 16,-3-3 10-16,-3 0 2 0,0-1 0 0,-3 1 0 15,0 3-13-15,-3 2-3 0,-3-3 0 0,3 3 0 16,-3 1-16-16,1-1-3 0,-1 5-1 0,0-2 0 15,0 5-12-15,0 0 0 0,3 0 0 0,-3 3 0 16,3 2-31-16,0 0-5 0,0 1-2 0,0 4 0 16,6-2-105-16,-3 3-21 0,0 2-4 0,3 3-575 15,0 0-115-15</inkml:trace>
  <inkml:trace contextRef="#ctx0" brushRef="#br0" timeOffset="65904.0532">20415 13375 1362 0,'0'0'38'0,"0"0"10"0,0 0-39 0,0 0-9 0,3 5 0 15,3 0 0-15,0 1 119 0,-3 2 21 0,0-3 5 0,0 3 1 16,0-3-31-16,-3 3-7 0,3 0 0 0,0 0-1 16,-6-3-31-16,3 3-5 0,3-3-2 0,-3-5 0 15,0 8-21-15,0-2-4 0,0-6 0 0,0 0-1 16,-3 8-23-16,3-8-5 0,0 0-1 0,0 0 0 15,0 0-26-15,0 0-6 0,0 0-1 0,0 0 0 16,0 0-156-16,3-6-31 0,3 4-6 0</inkml:trace>
  <inkml:trace contextRef="#ctx0" brushRef="#br0" timeOffset="66154.2653">20740 13065 1650 0,'0'0'47'0,"0"0"9"0,0 0-44 0,0 0-12 16,0 0 0-16,0 8 0 0,0 3 96 0,0-3 18 15,0 5 3-15,0-3 1 0,-3 6-38 0,0-2-7 16,3 1-1-16,-3 4-1 0,3-1-20 0,-3 4-4 16,0-1-1-16,3 3 0 0,0-1-6 0,-3-1-2 15,0-1 0-15,3 0 0 0,0 0-19 0,0-2-4 16,0-1-1-16,0 1 0 0,0-4-14 0,0-1 0 15,3-4 0-15,-3 1 0 16,3-1-24-16,-3-2-12 0,6 0-1 0,-6 0-1 16,0-8-144-16,6 3-29 0,0-3-5 0</inkml:trace>
  <inkml:trace contextRef="#ctx0" brushRef="#br0" timeOffset="66725.673">20933 12621 1954 0,'0'0'43'0,"0"0"9"0,-3-6 1 0,3 6 3 0,3-2-45 16,-3 2-11-16,0 0 0 0,0 0 0 0,9-3 69 0,-3 0 12 0,3 3 3 0,0-2 0 15,3 2-45-15,3 0-9 0,-1 0-2 0,1 0 0 16,0 0-2-16,3 2-1 0,0-2 0 0,3 0 0 16,-3 3-10-16,-1 0-3 0,1-1 0 0,0 1 0 15,0 2-4-15,0 1-8 0,0-1 11 0,-3 0-11 16,0 3 0-16,-1 0 0 0,1 0 0 0,0 3 0 16,-6-4 0-16,3 4 8 0,0 2 0 0,-6-2-8 15,-9 2 8-15,6 3-8 0,9-3 0 0,3 3 0 16,-3 3 0-16,-6-1 0 0,-3 1-11 0,0 2 11 15,2 0 0-15,-2 0 0 0,-3 0 0 0,0 3 0 16,0 3 0-16,0 2 0 0,-6 0-10 0,4 3 10 0,2 2 0 16,0-2 0-16,0 2 0 0,-3 0-8 0,0-2 8 15,0 0 0-15,3-3 0 0,0 3 0 0,0-3 0 0,0 0 0 16,3 3 0-16,-3 0 0 0,-3-1 0 0,3 1 0 16,0 2 0-16,0-2 0 0,-3-3 0 0,0 0 0 15,3-2 0-15,-3 2 0 0,0-3 0 0,0-2 0 16,0-3 0-16,0 3 8 0,0-5 4 0,-3-1 2 15,3 1 0-15,-3-1 0 0,0-2 26 0,0 0 4 16,3-3 2-16,-3 3 0 0,-3-3 7 0,3-2 2 16,-3 2 0-16,0-5 0 0,0 3-11 0,3-3-1 15,-3-3-1-15,1 0 0 0,2 1-18 0,-3-4-3 16,3-2-1-16,-3 0 0 0,3 0-20 0,0-2 0 0,-3-1 0 0,3 0-928 16,-3-2-189-16</inkml:trace>
  <inkml:trace contextRef="#ctx0" brushRef="#br0" timeOffset="72018.9334">6821 11504 682 0,'-12'0'19'0,"9"-3"5"0,3 3-24 0,0 0 0 0,0-2 0 0,-3 2 0 15,0-3 66-15,3 3 8 16,0 0 2-16,-3-2 0 0,-3-1 12 0,6 3 4 15,0 0 0-15,-3-3 0 0,0 1-24 0,3 2-4 0,0 0 0 0,0 0-1 16,0 0-4-16,-3-3-1 0,3 0 0 0,0 3 0 16,0 0 4-16,-5-2 1 0,-1-1 0 0,3 0 0 15,-6 3-9-15,6-2-2 0,3 2 0 0,-6-3 0 16,3 3-12-16,3 0-4 0,0 0 0 0,-3 0 0 0,-3-3-1 0,6 3-1 0,0 0 0 0,0 0 0 16,0 0-9-16,0 0-1 0,0 0-1 0,0 0 0 15,0 0-9-15,0 0-2 0,0 0 0 0,0 0 0 16,6 0 4-16,-6 0 0 0,0 0 0 0,0 0 0 15,0 0 0-15,6 0 0 0,-6 0 0 0,0 0 0 16,0 0-7-16,9 0-1 0,0 0 0 0,-9 0 0 16,0 0 12-16,11 0 3 0,1 3 0 0,-3-3 0 15,0 0-23-15,0 3 0 0,0-3 0 0,0 2 0 16,0-2 0-16,0 0 0 0,-9 0 0 0,9 0 0 16,3 0 8-16,0 0-8 0,-3 3 10 0,0-3-10 15,-1-3 0-15,1 3 0 0,3-2 0 0,-3 2 0 0,0 0 0 16,0 0 0-16,0 0 0 0,0-3 0 15,3 3 0-15,-3 0 0 0,0-3 0 0,3 3 0 0,-1-2 11 0,1-1-11 16,0 3 12-16,0 0-12 0,0-3 0 0,0 3 0 16,0 3 0-16,-3-3 0 0,6 0 0 0,-3 0 0 15,-6 0 0-15,-6 0 0 0,0 0 0 0,14 0 0 16,1 0 0-16,-15 0 0 0,0 0 0 0,15 0 0 16,0 0 0-16,3 0 0 0,-3 0 0 0,-3 0 0 15,-3-3 0-15,3 1 0 0,0 2 0 0,-4-3 0 16,-8 3 0-16,9-5 0 0,6 2 0 0,-6 1 0 15,0 2 0-15,0-3 0 0,0-2 0 0,0 5 0 16,-3-3 0-16,-6 3 0 0,0 0 0 0,12-3 0 0,-3 1 0 16,0 2 10-16,-9 0-10 0,9 0 0 15,2-3 0-15,1 3 0 0,-3-3 0 0,-3 3 0 16,-6 0 0-16,12 0 0 0,0 0 0 0,-3 0 0 0,0 0 0 0,-3 0 0 16,6-2 0-16,-3-1 0 0,0 3 0 0,0 0 0 15,-3 0 8-15,5 0-8 0,1 0 8 0,-3 0-8 16,-3 0 0-16,3 0 0 0,0 0 0 0,0 0 0 15,3 0 0-15,-3 0 0 0,-9 0 0 0,12 0 0 16,6 3 0-16,-6-1 0 0,2 1 0 0,-2-3 0 16,0 3 0-16,3-3 0 0,-3 2 0 0,0-2 0 15,0 3 0-15,-3-3 0 0,3 3 0 0,-3-3 0 16,0 0 0-16,2 2 0 0,-2 1 0 0,0 0 0 16,0-3 0-16,0 2 0 0,0-2 0 0,3 0 0 15,-3 0 0-15,0 3 0 0,0-3 0 0,0 0 0 16,3 0 0-16,0 0 0 0,-7 0 0 0,7 0 0 0,0 3 0 15,-3-3 0-15,0 0 0 0,0 0 8 0,3 0-8 16,-3 0 0-16,0 0 0 0,3 0-11 0,-3 2 11 0,0-2 0 16,3 0 8-16,-12 0-8 0,11 0 0 15,1 3 0-15,0-3 0 0,0 0 0 0,0 2 0 0,0 1 0 16,-3-3 0-16,3 3 0 0,3-1 0 0,-3 1 0 16,-4 0 0-16,1-1 0 0,0-2 0 0,3 0 0 15,-3 3 0-15,0 0 0 0,-9-3 0 0,12 0 0 16,0 2 0-16,-3-2 0 0,0 0 0 0,0 0 8 15,3 0-8-15,-3 0 0 0,-1 0 0 0,1 0 0 0,0 0 0 16,3 0 0 0,-3 0 0-16,0 0 0 0,0 3 0 0,0-3 0 15,0 0 0-15,3 0 0 0,-3 0 0 0,-3 0 0 16,3 3 0-16,0-3 0 0,-1 0 0 0,1 0 0 16,0 0 0-16,0 0 0 0,3 2 0 0,-3-2 0 15,0 3 0-15,3-3 0 0,-3-3 0 0,0 3 0 16,0 3 0-16,-3-3 0 0,-6 0 0 0,12 0 0 0,-1 0 0 15,-2 0 0-15,0 0 0 0,0 0 0 0,3 3 0 16,0-3 0-16,-3 0 0 0,0 0 0 0,0 0 0 0,0 0 0 16,0 0 0-16,-9 0 8 0,9 0-8 0,0 0 0 15,3 2 0-15,-7 1 0 0,4-1 0 0,0-2 0 16,0 3 0-16,0-3 8 0,0 3-8 0,-3-3 0 16,-6 0 0-16,9 0 0 0,3 2 0 0,-3-2 0 15,-3 3 0-15,3-3 0 0,-3 0 0 0,3 0 0 16,0 0 0-16,-1 0 0 0,-2 0 0 0,0 0 0 15,3 0 0-15,-3-3 0 0,0 3 0 0,3 0 9 16,-3-2-9-16,3-1 10 0,-3 0-10 0,0 1 0 16,0-1-10-16,3 1 10 0,-3-1 0 0,3 0 0 15,-6 1 0-15,3 2 10 0,3 0-10 0,-4-3 0 0,-5 3 0 0,3 0-11 16,-3 0 11-16,6 0 0 0,-6 0 0 0,0 0 0 16,0 0 0-16,0 0 0 0,6-3 0 0,-6 3 8 15,0 0-8-15,0 0 12 0,0 0-4 0,0-2 0 16,3-4-8-16,-3 6 0 0,-3-5 0 0,0 0 8 15,3 5 0-15,-6-3 0 0,0 0 0 0,-2 1 0 16,2-3 1-16,0 2 1 0,0 0 0 0,-3 1 0 16,-3-4 1-16,3 4 0 0,0 2 0 0,0-3 0 15,-3 0-2-15,0 1 0 0,0-1 0 0,0 0 0 16,1 1 1-16,-4-1 0 0,0 3 0 0,0 0 0 16,0-3-2-16,0 3-8 0,-3-2 12 0,0 2-4 15,4 0 0-15,-1-3 0 0,-3 3 0 0,3 0 0 16,-6 0-8-16,6 0 0 0,3 0 9 0,3-2-9 15,-6 2 0-15,1 0 8 0,5 0-8 0,-6 0 0 0,0-3 0 16,3 3 9-16,0 0-9 0,0 0 0 16,0 0 8-16,-3 0-8 0,3 0 0 0,-2 0 0 0,2 0 0 15,-3 0 0-15,-3 0 8 0,3 0-8 0,0 0 0 0,0 0 8 16,-3 0-8-16,1 0 0 0,-4 0 8 0,3 0-8 16,3 0 0-16,-6 3 0 0,0-3 8 0,0 2-8 15,4-2 0-15,-1 3 0 0,3-3 8 0,-3 0-8 16,0 0 0-16,0 0 0 0,0-3 0 0,-2 3 0 15,2 0 0-15,-3-2 0 0,3 2 0 0,0 0 0 16,0 0 0-16,0-3 0 0,-2 3 0 0,2-3 0 16,0 3 0-16,0 0 0 0,-3 0 0 0,3-2 0 0,1 2 0 0,-1 0 0 15,0 0 8-15,-3-3-8 0,6 3 0 16,0 0 0-16,-3 0 8 0,3 0-8 0,-2 0 0 0,-1 0 0 16,3-3 0-16,0 3 0 0,-6 0 0 0,3 0 0 15,3-2 0-15,1 2 0 0,-4-3 0 0,0 0 0 16,3 3 0-16,0-2 0 0,0-4 0 15,-3 4 0-15,3-1 0 0,1 1 0 0,-1-4 0 0,3 4 0 16,-3-4 0-16,0 1 0 0,3 0 0 0,-3-1 0 16,3 1 0-16,-3 2 0 0,-2 1 0 0,8-3 0 15,0-1 0-15,-3 1 0 0,-9 2 0 0,6-2 0 16,3 5 0-16,0-5 0 0,-3 2 0 0,0-2 0 16,1 2 0-16,2 0 0 0,0 1 0 0,0-1 0 15,0 1 0-15,-3-1 0 0,9 0 0 0,-3 1 0 16,-6 2 0-16,6-3 0 0,-3 3 0 0,4-3 0 15,-1 3 0-15,0 0 0 0,-6 3 0 0,3 0 0 0,0-1 0 16,0-2 0-16,-3 3 0 0,3 0 0 0,0-1 8 16,0 3-8-16,1-2 0 0,-4 0 0 0,-3 2 0 0,6-2 0 15,0-1 0-15,-3 1 0 0,3 0 0 0,-3-1 0 16,0 1 0-16,4 2 0 0,2-2 0 0,-6 2 0 16,3-2 0-16,0-1 0 0,3 1 13 0,-3 0-4 15,0-1-1-15,3 1 0 0,0 0-8 0,0-3 0 16,0 2-10-16,1 1 10 0,2-3 0 0,-3 0 0 15,9 0-8-15,-6 3 8 0,0-1 0 0,-3 1-11 16,9-3 11-16,-3 0-10 0,3 0 10 0,-6 3 0 16,0 2 0-16,6-5 8 0,0 0-8 0,0 0-15 15,-6 3 4-15,6-3 1 0,0 0 10 0,0 0-12 16,0 0 12-16,0 0-12 0,0 0 12 0,0 0 0 0,0 0 0 0,-3 7-8 0,-3-4 8 0,6-3 0 16,0 0 0-16,0 5 0 0,-3 1 0 0,3-6-8 15,0 0 8-15,0 0 0 0,0 0 0 0,3 5-8 16,-3-5 8-16,6 5 0 0,0-2-11 0,3 2 11 15,-3 0-13-15,3-2 5 0,-3 0 8 0,3-1 0 16,0 1 0-16,2-3 0 0,1 3 0 0,0-3 0 16,0 2 0-16,-12-2 0 0,12 0 0 0,6 0-10 15,3 0 10-15,-3 0 0 0,3 3-9 0,-4-3 9 16,1 0 0-16,3 0-9 0,0-3 9 0,-3 3 0 0,0 0 0 16,-1-2-8-16,4 2 8 0,-3-3 0 0,0 3 0 0,0 0 0 15,3 0 0-15,-3 0 0 0,2 3 0 0,-2-1 0 16,6-2 0-16,-3 3 0 0,-3 0 0 0,0-3 0 15,0 5 0-15,2-2 0 0,4-1 0 0,0 1 0 16,0 2 0-16,0-2 0 0,-1 2 0 0,1-2 0 16,0-1 0-16,0 1 0 0,-3 2 0 0,5-5 0 15,-2 3 0-15,3 0 0 0,-6-1 0 0,0-2 0 16,6 6 0-16,-4-6 0 0,1 2 0 0,-3 4 0 16,0-6 0-16,3 5 0 0,5-3 0 0,-2 4 8 15,-3-6-8-15,0 2 0 0,3 1 0 0,-1 0 0 16,-2-1 0-16,0 1 0 0,0 2 0 0,3-2 0 15,-1 0 0-15,-2-1 0 0,3 3 0 0,0-2 0 16,0 0 0-16,-4 2 0 0,4-2-8 0,-3-1 8 16,0 4 0-16,0-1 0 0,2-2 0 0,-5-1 11 15,3-2-11-15,-3 0 0 0,-3 3 0 0,3-3 0 16,-1 0 0-16,-2 0 0 0,0 0 0 0,0-3 0 0,0 3 0 0,0 0 0 16,0-2 0-16,-4 2 0 0,4-3 0 0,-3 3 0 15,3 0 0-15,0 0 0 0,-6 0 0 0,6 0 0 16,-6 3 0-16,2-3 0 0,-2 2 0 0,3-2 0 15,-3 3 0-15,3-3 0 0,-3 0 0 0,0 0 0 16,0 0 0-16,0 0 8 0,0 0-8 0,0 0 0 16,-4 0 0-16,4 0 0 0,-3 3 0 0,-3-3 0 15,6 0 0-15,-3 0 0 0,0 0 0 0,3 0 0 16,-6 0 0-16,3 0 0 0,0 0 0 0,0 2 0 16,0-2 0-16,0 0 0 0,-4 0 0 0,4 3 0 0,0-1 0 0,0-2 0 15,0 0 0-15,3 3 0 0,-6-3 0 0,3 3 0 16,3-3 0-16,-3 0 0 0,0 2 0 15,-3-2 0-15,6 0 0 0,-6 0 0 16,2 0 0-16,1 0 0 0,-3-2 0 0,3 2 0 0,-3-3 0 0,-6 3-11 16,0 0 11-16,9-3 0 0,0 1 0 0,-9 2 0 15,0 0 0-15,6-3 0 0,0 1 0 0,-6 2 0 16,0 0 0-16,0 0 0 0,0 0 0 0,6-6 0 16,0 4 0-16,-6 2 0 0,-3-3 0 0,3 3 0 15,0 0 0-15,0 0 0 0,-3-3 0 0,3 3 0 16,0 0 0-16,-6-5-8 0,0 0 8 0,0 2-8 15,-3 0 8-15,0 1 0 0,0-1 0 0,0 0 0 16,-6 3 0-16,4 0 0 0,-1 0 0 0,-3 0 0 16,0 0 0-16,-3 0 0 0,0 3 0 0,-3 0 0 0,1-3 0 15,-1 2 0-15,-6 4 0 0,0-4 0 0,0 1 0 16,-2-3 8-16,-1 3-8 0,0-1 0 0,0 1 0 0,3-3 0 16,-2 0 0-16,5 3 0 0,-3-3 0 0,3 0 0 15,0 0 0-15,4 0 0 0,-4 0 0 0,0 2 0 16,3-2 0-16,-3 3 0 0,1 0 0 0,-4-1 0 15,0 1 0-15,0-1 0 0,3-2 0 0,-5 3 0 16,2 0 0-16,-3-1 0 0,0-2 0 0,1 0 0 16,-1 0 0-16,-3 0 0 0,0 0 0 0,6 0 8 15,-2 0-8-15,2 0 0 0,-3 0 0 0,3-2 8 16,1 2-8-16,-1-3 0 0,3 0 0 0,3 3 8 0,-6-2-8 16,7 2 0-16,2-3 0 0,0 3 0 0,0 0 0 15,0-2 0-15,3 2 0 0,0 0 0 0,-3 0 0 0,1-3 8 16,-1 3-8-16,0-3 0 0,3 3 0 0,-3 0 0 15,0 0 0-15,0-2 0 0,4 2 0 0,-4-3 0 16,-3 0 0-16,6 1 0 0,-3-1 0 0,3 3 0 31,0-5 0-31,0 2 0 0,1 0 0 0,2 1 0 16,0-1 0-16,-3 0 0 0,3-2 0 0,0 0 0 0,3 0 0 0,0-1 0 16,-3 1 0-16,0 0 0 0,0-1 0 0,1 1 0 15,2-3 0-15,-3 3 0 0,-3-3 0 0,0 0 0 16,6 3 0-16,0-1 0 0,-3-1 0 0,0 1 0 15,3 1 0-15,-3-3 0 0,7 3 0 0,-7-1 0 0,0 1 0 16,6 0 8-16,-3-3-8 0,0 3 0 0,0-1 8 0,3 4-8 16,-3-1 0-16,3-2 9 0,-3-1-9 0,0 4 0 15,3-1 8-15,-3 1-8 0,3-1 0 0,-2 0 0 16,-1 1 0-16,3-1 0 0,0 3 8 0,0 0-8 16,0-3 0-16,0 1 0 0,0 2 0 0,6 0 0 15,0 0 0-15,-6 0 0 0,-3 0 0 0,9 0 0 16,0 0 8-16,0 0-8 0,-3 2 0 0,-3-2 0 15,0 0 0-15,6 0 0 0,0 0 0 0,-3 3 0 16,0-3 0-16,3 0 0 0,0 0 0 0,0 0 0 16,0 0 0-16,0 0 0 0,0 0 0 0,3 3 0 15,3-1 0-15,-6-2 0 0,9 6 0 0,3-4-9 16,3 3 9-16,-3-2 0 0,0 2-9 0,2-2 9 16,4 0 0-16,0 2-11 0,6-2 11 0,-3-1-8 15,3 1 8-15,-1 0 0 0,7 2 0 0,-6 0-8 0,0 0 8 16,3 1 0-16,5-4 0 0,1 4 0 0,-3 2 0 15,3-3-8-15,-4 3 8 0,7-3 0 0,-6 3 0 0,3 0 0 16,-4-3 0-16,4 3 0 0,0-2 0 0,3-1 0 16,-4 3 0-16,4-6 0 0,3 4 0 0,-4-1 0 15,4 0 0-15,-6-2 0 0,0 0 0 0,-1 2 0 16,1-3 0-16,-3 4 0 0,-3-4 0 0,2 4 0 16,4-4 0-16,0 1 0 0,-3 0 0 0,-3-1 0 15,-1 1 0-15,4-3 0 0,0 0 0 0,-3 0 0 16,-1 0 0-16,-2 0 0 0,0-3 0 0,-3 1 0 0,3-1 0 15,-6 3 0-15,2 0 0 0,-2-3 0 0,3 1 0 16,-3 2 0-16,0-3 0 0,-3 0 0 16,3 1 0-16,-1-4 0 0,1 4 0 0,-3-1 0 15,0 1 0-15,3-4 0 0,0 4 0 0,0-1 0 0,-4 0 0 0,1-2 0 16,3 5 0-16,0-5 0 0,-6 2 0 0,3 0 0 16,3 1 0-16,-3-3 0 0,-1 2 0 0,1 0 0 15,-3 1 0-15,3 2 0 0,0-6 0 0,0 4 0 16,-3-4 0-16,3 6 0 0,-3-2 0 0,5-1 0 15,-5 0 0-15,3 1 0 0,0-1 0 0,-3 3 0 16,3-3 0-16,-3 3 0 0,3-2 0 0,-3 2 0 16,0-3 0-16,-1 3 0 0,1 0 0 0,-6-2 8 15,6 2-8-15,0 0 0 0,-3 0 0 0,-9 0 0 16,0 0 0-16,15 0 0 0,0 2 0 0,-3 1 0 16,-3-3 0-16,0 5 0 0,0-2 8 0,-1 2-8 15,1-2 0-15,-3 2 0 0,-6-5 0 0,6 5 8 0,3 1-8 16,-6-1-16-16,-3-5 4 0,3 8 0 15,0-3-103-15,0 3-21 0,-3-3-4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39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4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6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20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0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3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24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3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9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51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4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5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1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76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36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6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0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63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39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826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97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53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4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07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2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05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0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7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4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8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2.xml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wmf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customXml" Target="../ink/ink11.xml"/><Relationship Id="rId5" Type="http://schemas.openxmlformats.org/officeDocument/2006/relationships/image" Target="../media/image24.wmf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16.xml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7.xml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18.xml"/><Relationship Id="rId7" Type="http://schemas.openxmlformats.org/officeDocument/2006/relationships/customXml" Target="../ink/ink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ustomXml" Target="../ink/ink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3.wmf"/><Relationship Id="rId12" Type="http://schemas.openxmlformats.org/officeDocument/2006/relationships/customXml" Target="../ink/ink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0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notesSlide" Target="../notesSlides/notesSlide29.xml"/><Relationship Id="rId7" Type="http://schemas.openxmlformats.org/officeDocument/2006/relationships/customXml" Target="../ink/ink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12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4.emf"/><Relationship Id="rId5" Type="http://schemas.openxmlformats.org/officeDocument/2006/relationships/image" Target="../media/image61.wmf"/><Relationship Id="rId10" Type="http://schemas.openxmlformats.org/officeDocument/2006/relationships/customXml" Target="../ink/ink26.xml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customXml" Target="../ink/ink27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74.e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1.wmf"/><Relationship Id="rId12" Type="http://schemas.openxmlformats.org/officeDocument/2006/relationships/customXml" Target="../ink/ink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customXml" Target="../ink/ink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80.emf"/><Relationship Id="rId5" Type="http://schemas.openxmlformats.org/officeDocument/2006/relationships/image" Target="../media/image77.wmf"/><Relationship Id="rId10" Type="http://schemas.openxmlformats.org/officeDocument/2006/relationships/customXml" Target="../ink/ink30.xml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82.emf"/><Relationship Id="rId4" Type="http://schemas.openxmlformats.org/officeDocument/2006/relationships/customXml" Target="../ink/ink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Relationship Id="rId1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customXml" Target="../ink/ink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3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 Review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0E40-552F-4275-8169-AF3D93FD64DF}" type="slidenum">
              <a:rPr lang="en-US"/>
              <a:pPr/>
              <a:t>10</a:t>
            </a:fld>
            <a:endParaRPr lang="en-US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Continuous Random Variables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66850"/>
            <a:ext cx="8451850" cy="51435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sz="2800" i="1" dirty="0"/>
              <a:t>X </a:t>
            </a:r>
            <a:r>
              <a:rPr lang="en-US" sz="2800" dirty="0"/>
              <a:t>takes on values in the continuum.</a:t>
            </a:r>
            <a:endParaRPr lang="en-US" sz="2800" i="1" dirty="0"/>
          </a:p>
          <a:p>
            <a:pPr>
              <a:spcBef>
                <a:spcPct val="60000"/>
              </a:spcBef>
            </a:pPr>
            <a:r>
              <a:rPr lang="en-US" sz="2800" i="1" dirty="0"/>
              <a:t>p(X=x)</a:t>
            </a:r>
            <a:r>
              <a:rPr lang="en-US" sz="2800" dirty="0"/>
              <a:t>, or </a:t>
            </a:r>
            <a:r>
              <a:rPr lang="en-US" sz="2800" i="1" dirty="0"/>
              <a:t>p(x)</a:t>
            </a:r>
            <a:r>
              <a:rPr lang="en-US" sz="2800" dirty="0"/>
              <a:t>, is a probability density function.</a:t>
            </a:r>
            <a:br>
              <a:rPr lang="en-US" sz="2800" dirty="0"/>
            </a:br>
            <a:endParaRPr lang="en-US" sz="2800" dirty="0"/>
          </a:p>
          <a:p>
            <a:pPr>
              <a:spcBef>
                <a:spcPct val="60000"/>
              </a:spcBef>
            </a:pPr>
            <a:endParaRPr lang="en-US" sz="2800" dirty="0"/>
          </a:p>
          <a:p>
            <a:endParaRPr lang="en-US" sz="2800" i="1" dirty="0"/>
          </a:p>
          <a:p>
            <a:r>
              <a:rPr lang="en-US" sz="2800" dirty="0"/>
              <a:t>E.g.</a:t>
            </a:r>
          </a:p>
        </p:txBody>
      </p:sp>
      <p:graphicFrame>
        <p:nvGraphicFramePr>
          <p:cNvPr id="1074180" name="Object 4"/>
          <p:cNvGraphicFramePr>
            <a:graphicFrameLocks noChangeAspect="1"/>
          </p:cNvGraphicFramePr>
          <p:nvPr/>
        </p:nvGraphicFramePr>
        <p:xfrm>
          <a:off x="2527300" y="2905125"/>
          <a:ext cx="3619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Equation" r:id="rId4" imgW="1498320" imgH="482400" progId="Equation.3">
                  <p:embed/>
                </p:oleObj>
              </mc:Choice>
              <mc:Fallback>
                <p:oleObj name="Equation" r:id="rId4" imgW="14983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905125"/>
                        <a:ext cx="36195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4181" name="Line 5"/>
          <p:cNvSpPr>
            <a:spLocks noChangeShapeType="1"/>
          </p:cNvSpPr>
          <p:nvPr/>
        </p:nvSpPr>
        <p:spPr bwMode="auto">
          <a:xfrm>
            <a:off x="3228975" y="5956300"/>
            <a:ext cx="4733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4182" name="Line 6"/>
          <p:cNvSpPr>
            <a:spLocks noChangeShapeType="1"/>
          </p:cNvSpPr>
          <p:nvPr/>
        </p:nvSpPr>
        <p:spPr bwMode="auto">
          <a:xfrm flipV="1">
            <a:off x="3228975" y="4146550"/>
            <a:ext cx="0" cy="180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4183" name="Freeform 7"/>
          <p:cNvSpPr>
            <a:spLocks/>
          </p:cNvSpPr>
          <p:nvPr/>
        </p:nvSpPr>
        <p:spPr bwMode="auto">
          <a:xfrm>
            <a:off x="3219450" y="4856163"/>
            <a:ext cx="4310063" cy="893762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320" y="279"/>
              </a:cxn>
              <a:cxn ang="0">
                <a:pos x="712" y="39"/>
              </a:cxn>
              <a:cxn ang="0">
                <a:pos x="1016" y="47"/>
              </a:cxn>
              <a:cxn ang="0">
                <a:pos x="1340" y="271"/>
              </a:cxn>
              <a:cxn ang="0">
                <a:pos x="1828" y="403"/>
              </a:cxn>
            </a:cxnLst>
            <a:rect l="0" t="0" r="r" b="b"/>
            <a:pathLst>
              <a:path w="1828" h="403">
                <a:moveTo>
                  <a:pt x="0" y="403"/>
                </a:moveTo>
                <a:cubicBezTo>
                  <a:pt x="100" y="371"/>
                  <a:pt x="201" y="340"/>
                  <a:pt x="320" y="279"/>
                </a:cubicBezTo>
                <a:cubicBezTo>
                  <a:pt x="439" y="218"/>
                  <a:pt x="596" y="78"/>
                  <a:pt x="712" y="39"/>
                </a:cubicBezTo>
                <a:cubicBezTo>
                  <a:pt x="828" y="0"/>
                  <a:pt x="911" y="8"/>
                  <a:pt x="1016" y="47"/>
                </a:cubicBezTo>
                <a:cubicBezTo>
                  <a:pt x="1121" y="86"/>
                  <a:pt x="1205" y="212"/>
                  <a:pt x="1340" y="271"/>
                </a:cubicBezTo>
                <a:cubicBezTo>
                  <a:pt x="1475" y="330"/>
                  <a:pt x="1747" y="381"/>
                  <a:pt x="1828" y="40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4184" name="Freeform 8"/>
          <p:cNvSpPr>
            <a:spLocks/>
          </p:cNvSpPr>
          <p:nvPr/>
        </p:nvSpPr>
        <p:spPr bwMode="auto">
          <a:xfrm>
            <a:off x="3238500" y="4878388"/>
            <a:ext cx="4300538" cy="939800"/>
          </a:xfrm>
          <a:custGeom>
            <a:avLst/>
            <a:gdLst/>
            <a:ahLst/>
            <a:cxnLst>
              <a:cxn ang="0">
                <a:pos x="0" y="479"/>
              </a:cxn>
              <a:cxn ang="0">
                <a:pos x="208" y="343"/>
              </a:cxn>
              <a:cxn ang="0">
                <a:pos x="544" y="111"/>
              </a:cxn>
              <a:cxn ang="0">
                <a:pos x="937" y="413"/>
              </a:cxn>
              <a:cxn ang="0">
                <a:pos x="1696" y="7"/>
              </a:cxn>
              <a:cxn ang="0">
                <a:pos x="2088" y="455"/>
              </a:cxn>
              <a:cxn ang="0">
                <a:pos x="2709" y="592"/>
              </a:cxn>
            </a:cxnLst>
            <a:rect l="0" t="0" r="r" b="b"/>
            <a:pathLst>
              <a:path w="2709" h="592">
                <a:moveTo>
                  <a:pt x="0" y="479"/>
                </a:moveTo>
                <a:cubicBezTo>
                  <a:pt x="35" y="456"/>
                  <a:pt x="117" y="404"/>
                  <a:pt x="208" y="343"/>
                </a:cubicBezTo>
                <a:cubicBezTo>
                  <a:pt x="299" y="282"/>
                  <a:pt x="423" y="99"/>
                  <a:pt x="544" y="111"/>
                </a:cubicBezTo>
                <a:cubicBezTo>
                  <a:pt x="665" y="123"/>
                  <a:pt x="745" y="430"/>
                  <a:pt x="937" y="413"/>
                </a:cubicBezTo>
                <a:cubicBezTo>
                  <a:pt x="1129" y="396"/>
                  <a:pt x="1504" y="0"/>
                  <a:pt x="1696" y="7"/>
                </a:cubicBezTo>
                <a:cubicBezTo>
                  <a:pt x="1888" y="14"/>
                  <a:pt x="1919" y="358"/>
                  <a:pt x="2088" y="455"/>
                </a:cubicBezTo>
                <a:cubicBezTo>
                  <a:pt x="2257" y="552"/>
                  <a:pt x="2580" y="564"/>
                  <a:pt x="2709" y="592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4185" name="Text Box 9"/>
          <p:cNvSpPr txBox="1">
            <a:spLocks noChangeArrowheads="1"/>
          </p:cNvSpPr>
          <p:nvPr/>
        </p:nvSpPr>
        <p:spPr bwMode="auto">
          <a:xfrm>
            <a:off x="7527925" y="5934075"/>
            <a:ext cx="319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/>
              <a:t>x</a:t>
            </a:r>
          </a:p>
        </p:txBody>
      </p:sp>
      <p:sp>
        <p:nvSpPr>
          <p:cNvPr id="1074186" name="Text Box 10"/>
          <p:cNvSpPr txBox="1">
            <a:spLocks noChangeArrowheads="1"/>
          </p:cNvSpPr>
          <p:nvPr/>
        </p:nvSpPr>
        <p:spPr bwMode="auto">
          <a:xfrm>
            <a:off x="2447925" y="4219575"/>
            <a:ext cx="668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/>
              <a:t>p(x)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278000" y="3085200"/>
              <a:ext cx="7265520" cy="3250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9000" y="3074400"/>
                <a:ext cx="7287480" cy="327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0E40-552F-4275-8169-AF3D93FD64DF}" type="slidenum">
              <a:rPr lang="en-US"/>
              <a:pPr/>
              <a:t>11</a:t>
            </a:fld>
            <a:endParaRPr lang="en-US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Continuous Random Variables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unlike probabilities and probability mass functions, a probability density function can take on values greater than 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e.g., uniform distribution over the range [0, 0.1]</a:t>
            </a:r>
          </a:p>
          <a:p>
            <a:r>
              <a:rPr lang="en-US" dirty="0" smtClean="0"/>
              <a:t>however, it is the case that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297397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7014" y="2973977"/>
                <a:ext cx="2469972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14" y="2973977"/>
                <a:ext cx="2469972" cy="92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061640" y="3288960"/>
              <a:ext cx="6639480" cy="2810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280" y="3282120"/>
                <a:ext cx="6661080" cy="282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normal or Gaussian distribution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5551" t="1389"/>
          <a:stretch>
            <a:fillRect/>
          </a:stretch>
        </p:blipFill>
        <p:spPr bwMode="auto">
          <a:xfrm>
            <a:off x="1676400" y="2590800"/>
            <a:ext cx="5791200" cy="386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149600" y="1295400"/>
          <a:ext cx="2844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Equation" r:id="rId5" imgW="1422360" imgH="495000" progId="Equation.3">
                  <p:embed/>
                </p:oleObj>
              </mc:Choice>
              <mc:Fallback>
                <p:oleObj name="Equation" r:id="rId5" imgW="142236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295400"/>
                        <a:ext cx="28448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475800" y="880920"/>
              <a:ext cx="5639760" cy="4464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5000" y="870480"/>
                <a:ext cx="5657400" cy="448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Continuous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CA" dirty="0" smtClean="0">
                <a:cs typeface="Times New Roman" pitchFamily="18" charset="0"/>
              </a:rPr>
              <a:t>normal, or Gaussian, distribution</a:t>
            </a:r>
          </a:p>
          <a:p>
            <a:pPr lvl="1"/>
            <a:r>
              <a:rPr lang="en-CA" dirty="0" smtClean="0">
                <a:cs typeface="Times New Roman" pitchFamily="18" charset="0"/>
              </a:rPr>
              <a:t>     mean</a:t>
            </a:r>
            <a:endParaRPr lang="en-CA" dirty="0" smtClean="0"/>
          </a:p>
          <a:p>
            <a:pPr lvl="1"/>
            <a:r>
              <a:rPr lang="en-CA" dirty="0" smtClean="0"/>
              <a:t>     standard deviation</a:t>
            </a:r>
          </a:p>
          <a:p>
            <a:pPr lvl="1"/>
            <a:r>
              <a:rPr lang="en-CA" dirty="0" smtClean="0"/>
              <a:t>            variance</a:t>
            </a:r>
            <a:endParaRPr lang="en-US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779724" y="1828800"/>
          <a:ext cx="304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7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24" y="1828800"/>
                        <a:ext cx="3048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787400" y="2111257"/>
          <a:ext cx="8890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Equation" r:id="rId6" imgW="444240" imgH="203040" progId="Equation.3">
                  <p:embed/>
                </p:oleObj>
              </mc:Choice>
              <mc:Fallback>
                <p:oleObj name="Equation" r:id="rId6" imgW="4442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111257"/>
                        <a:ext cx="88900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normal1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2743200"/>
            <a:ext cx="7315200" cy="3657600"/>
          </a:xfrm>
          <a:prstGeom prst="rect">
            <a:avLst/>
          </a:prstGeom>
        </p:spPr>
      </p:pic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762000" y="1371600"/>
          <a:ext cx="304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304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73840" y="2648880"/>
              <a:ext cx="1860840" cy="3391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200" y="2641680"/>
                <a:ext cx="1879560" cy="340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Continuous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CA" dirty="0" smtClean="0">
                <a:cs typeface="Times New Roman" pitchFamily="18" charset="0"/>
              </a:rPr>
              <a:t>normal, or Gaussian, distribution</a:t>
            </a:r>
            <a:endParaRPr lang="en-CA" dirty="0" smtClean="0"/>
          </a:p>
          <a:p>
            <a:pPr lvl="1"/>
            <a:r>
              <a:rPr lang="en-CA" dirty="0" smtClean="0"/>
              <a:t>      mean</a:t>
            </a:r>
          </a:p>
          <a:p>
            <a:pPr lvl="1"/>
            <a:r>
              <a:rPr lang="en-CA" dirty="0" smtClean="0"/>
              <a:t>      covariance matrix</a:t>
            </a:r>
            <a:endParaRPr lang="en-US" dirty="0"/>
          </a:p>
        </p:txBody>
      </p:sp>
      <p:pic>
        <p:nvPicPr>
          <p:cNvPr id="12" name="Picture 11" descr="normal2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3251" y="2209800"/>
            <a:ext cx="5257498" cy="3943124"/>
          </a:xfrm>
          <a:prstGeom prst="rect">
            <a:avLst/>
          </a:prstGeom>
        </p:spPr>
      </p:pic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4800600" y="1295400"/>
          <a:ext cx="408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6" name="Equation" r:id="rId5" imgW="2044440" imgH="469800" progId="Equation.3">
                  <p:embed/>
                </p:oleObj>
              </mc:Choice>
              <mc:Fallback>
                <p:oleObj name="Equation" r:id="rId5" imgW="204444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4089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787400" y="1782763"/>
          <a:ext cx="2794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Equation" r:id="rId7" imgW="139680" imgH="152280" progId="Equation.3">
                  <p:embed/>
                </p:oleObj>
              </mc:Choice>
              <mc:Fallback>
                <p:oleObj name="Equation" r:id="rId7" imgW="13968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782763"/>
                        <a:ext cx="27940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762000" y="1371600"/>
          <a:ext cx="304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304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Continuous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/>
            <a:r>
              <a:rPr lang="en-CA" dirty="0" smtClean="0">
                <a:cs typeface="Times New Roman" pitchFamily="18" charset="0"/>
              </a:rPr>
              <a:t>isotropic</a:t>
            </a:r>
            <a:r>
              <a:rPr lang="en-CA" dirty="0" smtClean="0"/>
              <a:t> </a:t>
            </a:r>
            <a:endParaRPr lang="en-US" dirty="0"/>
          </a:p>
        </p:txBody>
      </p:sp>
      <p:pic>
        <p:nvPicPr>
          <p:cNvPr id="7" name="Picture 6" descr="normal2D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685800"/>
            <a:ext cx="7315200" cy="5486400"/>
          </a:xfrm>
          <a:prstGeom prst="rect">
            <a:avLst/>
          </a:prstGeom>
        </p:spPr>
      </p:pic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838200" y="2901950"/>
          <a:ext cx="1422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7" name="Equation" r:id="rId5" imgW="711000" imgH="457200" progId="Equation.3">
                  <p:embed/>
                </p:oleObj>
              </mc:Choice>
              <mc:Fallback>
                <p:oleObj name="Equation" r:id="rId5" imgW="7110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01950"/>
                        <a:ext cx="14224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919080" y="178200"/>
              <a:ext cx="8019720" cy="3808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8280" y="169560"/>
                <a:ext cx="8040600" cy="382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rmal2D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9404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Continuous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/>
            <a:r>
              <a:rPr lang="en-CA" dirty="0" smtClean="0">
                <a:cs typeface="Times New Roman" pitchFamily="18" charset="0"/>
              </a:rPr>
              <a:t>anisotropic</a:t>
            </a:r>
            <a:r>
              <a:rPr lang="en-CA" dirty="0" smtClean="0"/>
              <a:t> </a:t>
            </a:r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838200" y="2901950"/>
          <a:ext cx="1422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Equation" r:id="rId5" imgW="711000" imgH="457200" progId="Equation.3">
                  <p:embed/>
                </p:oleObj>
              </mc:Choice>
              <mc:Fallback>
                <p:oleObj name="Equation" r:id="rId5" imgW="7110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01950"/>
                        <a:ext cx="14224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874080" y="624960"/>
              <a:ext cx="2627640" cy="1929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2920" y="615600"/>
                <a:ext cx="2650680" cy="194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rmal2D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9404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Continuous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/>
            <a:r>
              <a:rPr lang="en-CA" dirty="0" smtClean="0">
                <a:cs typeface="Times New Roman" pitchFamily="18" charset="0"/>
              </a:rPr>
              <a:t>anisotropic</a:t>
            </a:r>
            <a:r>
              <a:rPr lang="en-CA" dirty="0" smtClean="0"/>
              <a:t> </a:t>
            </a:r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838200" y="2901950"/>
          <a:ext cx="1422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Equation" r:id="rId5" imgW="711000" imgH="457200" progId="Equation.3">
                  <p:embed/>
                </p:oleObj>
              </mc:Choice>
              <mc:Fallback>
                <p:oleObj name="Equation" r:id="rId5" imgW="7110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01950"/>
                        <a:ext cx="14224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902880" y="1762920"/>
              <a:ext cx="957240" cy="724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2800" y="1752120"/>
                <a:ext cx="978480" cy="74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rmal2D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9404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Continuous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/>
            <a:r>
              <a:rPr lang="en-CA" dirty="0" smtClean="0">
                <a:cs typeface="Times New Roman" pitchFamily="18" charset="0"/>
              </a:rPr>
              <a:t>anisotropic</a:t>
            </a:r>
            <a:r>
              <a:rPr lang="en-CA" dirty="0" smtClean="0"/>
              <a:t> </a:t>
            </a:r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609600" y="2901950"/>
          <a:ext cx="1879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9" name="Equation" r:id="rId5" imgW="939600" imgH="457200" progId="Equation.3">
                  <p:embed/>
                </p:oleObj>
              </mc:Choice>
              <mc:Fallback>
                <p:oleObj name="Equation" r:id="rId5" imgW="939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01950"/>
                        <a:ext cx="18796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57080" y="358920"/>
              <a:ext cx="7820640" cy="4381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280" y="348120"/>
                <a:ext cx="7844040" cy="440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Covariance matrices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covariance matrix is always symmetric and positive semi-definite</a:t>
                </a:r>
              </a:p>
              <a:p>
                <a:r>
                  <a:rPr lang="en-US" dirty="0" smtClean="0"/>
                  <a:t>positive semi-definite: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positive semi-definiteness guarantees that the eigenvalues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are all greater than or equal to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152" y="2438400"/>
                <a:ext cx="2698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152" y="2438400"/>
                <a:ext cx="2698496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25352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2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Probabilistic Robotics?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autonomous mobile robots need to accommodate the uncertainty that exists in the physical world</a:t>
            </a:r>
          </a:p>
          <a:p>
            <a:r>
              <a:rPr lang="en-US" dirty="0" smtClean="0"/>
              <a:t>sources of uncertainty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actuation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algorithmic</a:t>
            </a:r>
          </a:p>
          <a:p>
            <a:r>
              <a:rPr lang="en-US" dirty="0" smtClean="0"/>
              <a:t>probabilistic robotics attempts to represent uncertainty using the calculus of probability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rmal2D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404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nn-NO" dirty="0"/>
              <a:t>&gt;&gt; [v, d] = eig([1 0; 0 4])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v =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     1     0</a:t>
            </a:r>
          </a:p>
          <a:p>
            <a:pPr marL="0" indent="0">
              <a:buNone/>
            </a:pPr>
            <a:r>
              <a:rPr lang="nn-NO" dirty="0"/>
              <a:t>     0     1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d =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     1     0</a:t>
            </a:r>
          </a:p>
          <a:p>
            <a:pPr marL="0" indent="0">
              <a:buNone/>
            </a:pPr>
            <a:r>
              <a:rPr lang="nn-NO" dirty="0"/>
              <a:t>     0     4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539640" y="83880"/>
              <a:ext cx="6278760" cy="5985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280" y="73800"/>
                <a:ext cx="6299640" cy="60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5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rmal2D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404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nn-NO" dirty="0" smtClean="0"/>
              <a:t>&gt;&gt; </a:t>
            </a:r>
            <a:r>
              <a:rPr lang="nn-NO" dirty="0"/>
              <a:t>[v, d] = eig([2.5 1.5; 1.5 2.5])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v =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   -0.7071    0.7071</a:t>
            </a:r>
          </a:p>
          <a:p>
            <a:pPr marL="0" indent="0">
              <a:buNone/>
            </a:pPr>
            <a:r>
              <a:rPr lang="nn-NO" dirty="0"/>
              <a:t>    0.7071    0.7071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d =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     1     0</a:t>
            </a:r>
          </a:p>
          <a:p>
            <a:pPr marL="0" indent="0">
              <a:buNone/>
            </a:pPr>
            <a:r>
              <a:rPr lang="nn-NO" dirty="0"/>
              <a:t>     0     4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74760" y="25560"/>
              <a:ext cx="6971760" cy="6003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480" y="16920"/>
                <a:ext cx="6991920" cy="60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09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C75-5E29-4C8B-9091-0E682C4145D1}" type="slidenum">
              <a:rPr lang="en-US"/>
              <a:pPr/>
              <a:t>22</a:t>
            </a:fld>
            <a:endParaRPr lang="en-US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r>
              <a:rPr lang="en-US" sz="3200" dirty="0"/>
              <a:t>Joint </a:t>
            </a:r>
            <a:r>
              <a:rPr lang="en-US" sz="3200" dirty="0" smtClean="0"/>
              <a:t>Probability</a:t>
            </a:r>
            <a:endParaRPr lang="en-US" sz="3200" dirty="0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93813"/>
            <a:ext cx="8410575" cy="4799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cs typeface="Times New Roman" pitchFamily="18" charset="0"/>
              </a:rPr>
              <a:t>the joint probability distribution of two random variables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		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X=x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Y=y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i="1" dirty="0" smtClean="0"/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i="1" dirty="0" smtClean="0"/>
              <a:t>	</a:t>
            </a:r>
            <a:r>
              <a:rPr lang="en-US" sz="2800" dirty="0" smtClean="0"/>
              <a:t>describes the probability of the event that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/>
              <a:t> has the value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/>
              <a:t> has the value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sz="2800" dirty="0"/>
              <a:t>If X and Y are independent then </a:t>
            </a:r>
            <a:br>
              <a:rPr lang="en-US" sz="2800" dirty="0"/>
            </a:br>
            <a:r>
              <a:rPr lang="en-US" sz="2800" dirty="0"/>
              <a:t>		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 = P(x) P(y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the joint probability distribution of two random variables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			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Y=y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i="1" dirty="0" smtClean="0"/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i="1" dirty="0" smtClean="0"/>
              <a:t>	</a:t>
            </a:r>
            <a:r>
              <a:rPr lang="en-US" dirty="0" smtClean="0"/>
              <a:t>describes the probability of the event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has the value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has the value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dirty="0" smtClean="0"/>
              <a:t>example: two fair dice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9/36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1)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5/36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278520" y="2819520"/>
              <a:ext cx="3665160" cy="2956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0240" y="2808720"/>
                <a:ext cx="3684960" cy="297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 insurance policy deductibles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00300" y="2872740"/>
          <a:ext cx="4343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$250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8792" y="286512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34340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automobile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2895600" y="4038600"/>
            <a:ext cx="771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6781800" y="3048000"/>
            <a:ext cx="316992" cy="1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1200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2438400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10600" y="1237320"/>
              <a:ext cx="8172360" cy="50972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40" y="1229040"/>
                <a:ext cx="8192520" cy="51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Probability and Independence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X and Y are said to be independent if</a:t>
            </a: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			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cs typeface="Times New Roman" pitchFamily="18" charset="0"/>
              </a:rPr>
              <a:t>for all possible values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cs typeface="Times New Roman" pitchFamily="18" charset="0"/>
              </a:rPr>
              <a:t>example: two fair dice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(1/2) (1/2)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1)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(1/6) (5/6)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are X and Y independent in the insurance deductible example?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345320" y="5508360"/>
              <a:ext cx="3704760" cy="461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5960" y="5496120"/>
                <a:ext cx="3722400" cy="48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Marginal Probabilities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marginal probability distribution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describes the probability of the event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has the value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similarly, the marginal probability distribution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describes the probability of the event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has the value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43250" y="1524000"/>
          <a:ext cx="285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Equation" r:id="rId4" imgW="1143000" imgH="355320" progId="Equation.3">
                  <p:embed/>
                </p:oleObj>
              </mc:Choice>
              <mc:Fallback>
                <p:oleObj name="Equation" r:id="rId4" imgW="1143000" imgH="3553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524000"/>
                        <a:ext cx="28575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292475" y="4054475"/>
          <a:ext cx="2825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Equation" r:id="rId6" imgW="1130040" imgH="342720" progId="Equation.3">
                  <p:embed/>
                </p:oleObj>
              </mc:Choice>
              <mc:Fallback>
                <p:oleObj name="Equation" r:id="rId6" imgW="1130040" imgH="342720" progId="Equation.3">
                  <p:embed/>
                  <p:pic>
                    <p:nvPicPr>
                      <p:cNvPr id="130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4054475"/>
                        <a:ext cx="28257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4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 insurance policy deductibles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00300" y="2872740"/>
          <a:ext cx="4343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$250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8792" y="286512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34340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automobile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2895600" y="4038600"/>
            <a:ext cx="771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6781800" y="3048000"/>
            <a:ext cx="316992" cy="1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1200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2438400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3257280" y="2545200"/>
              <a:ext cx="3746520" cy="36475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7200" y="2535840"/>
                <a:ext cx="3765600" cy="36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0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conditional probability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is the probability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Y=y</a:t>
            </a:r>
            <a:r>
              <a:rPr lang="en-US" dirty="0" smtClean="0"/>
              <a:t> is known to be true</a:t>
            </a:r>
          </a:p>
          <a:p>
            <a:pPr lvl="1"/>
            <a:r>
              <a:rPr lang="en-US" dirty="0" smtClean="0"/>
              <a:t>“conditional probability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given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22500" y="2667000"/>
            <a:ext cx="4699000" cy="334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857500" y="3352800"/>
            <a:ext cx="1943100" cy="1943100"/>
          </a:xfrm>
          <a:prstGeom prst="ellipse">
            <a:avLst/>
          </a:prstGeom>
          <a:solidFill>
            <a:srgbClr val="0000FF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279900" y="3352800"/>
            <a:ext cx="1943100" cy="19431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156075" y="2971800"/>
          <a:ext cx="831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Equation" r:id="rId4" imgW="419040" imgH="164880" progId="Equation.3">
                  <p:embed/>
                </p:oleObj>
              </mc:Choice>
              <mc:Fallback>
                <p:oleObj name="Equation" r:id="rId4" imgW="419040" imgH="16488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2971800"/>
                        <a:ext cx="8318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078163" y="2965450"/>
          <a:ext cx="3524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1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2965450"/>
                        <a:ext cx="3524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715000" y="2971800"/>
          <a:ext cx="2762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2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2762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2266950" y="2711450"/>
          <a:ext cx="6540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Equation" r:id="rId10" imgW="330120" imgH="177480" progId="Equation.3">
                  <p:embed/>
                </p:oleObj>
              </mc:Choice>
              <mc:Fallback>
                <p:oleObj name="Equation" r:id="rId10" imgW="330120" imgH="17748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2711450"/>
                        <a:ext cx="6540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7095600" y="2664000"/>
              <a:ext cx="1827360" cy="2175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86240" y="2656440"/>
                <a:ext cx="1847880" cy="21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1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92770"/>
            <a:ext cx="5181600" cy="36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1066800" y="2550319"/>
          <a:ext cx="1606550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Equation" r:id="rId5" imgW="812520" imgH="888840" progId="Equation.3">
                  <p:embed/>
                </p:oleObj>
              </mc:Choice>
              <mc:Fallback>
                <p:oleObj name="Equation" r:id="rId5" imgW="812520" imgH="888840" progId="Equation.3">
                  <p:embed/>
                  <p:pic>
                    <p:nvPicPr>
                      <p:cNvPr id="1239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50319"/>
                        <a:ext cx="1606550" cy="175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437480" y="697320"/>
              <a:ext cx="4493520" cy="4649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8480" y="689400"/>
                <a:ext cx="4508640" cy="46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4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C7BA-7FAB-4172-85BC-9EFAC0328062}" type="slidenum">
              <a:rPr lang="en-US"/>
              <a:pPr/>
              <a:t>3</a:t>
            </a:fld>
            <a:endParaRPr lang="en-US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1488" y="1306513"/>
            <a:ext cx="8550275" cy="4799012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None/>
            </a:pPr>
            <a:r>
              <a:rPr lang="en-US" sz="2400" dirty="0"/>
              <a:t>Pr</a:t>
            </a:r>
            <a:r>
              <a:rPr lang="en-US" sz="2400" i="1" dirty="0"/>
              <a:t>(A)</a:t>
            </a:r>
            <a:r>
              <a:rPr lang="en-US" sz="2400" dirty="0"/>
              <a:t> denotes probability that proposition </a:t>
            </a:r>
            <a:r>
              <a:rPr lang="en-US" sz="2400" i="1" dirty="0"/>
              <a:t>A</a:t>
            </a:r>
            <a:r>
              <a:rPr lang="en-US" sz="2400" dirty="0"/>
              <a:t> is true.</a:t>
            </a:r>
          </a:p>
          <a:p>
            <a:pPr marL="609600" indent="-609600">
              <a:buSzTx/>
            </a:pPr>
            <a:endParaRPr lang="en-US" dirty="0"/>
          </a:p>
          <a:p>
            <a:pPr marL="609600" indent="-609600">
              <a:buSzTx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609600" indent="-609600">
              <a:buSzTx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pPr marL="609600" indent="-609600">
              <a:buSzTx/>
            </a:pPr>
            <a:r>
              <a:rPr lang="en-US" dirty="0"/>
              <a:t> 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Axioms of Probability Theory</a:t>
            </a:r>
          </a:p>
        </p:txBody>
      </p:sp>
      <p:graphicFrame>
        <p:nvGraphicFramePr>
          <p:cNvPr id="1070084" name="Object 4"/>
          <p:cNvGraphicFramePr>
            <a:graphicFrameLocks noChangeAspect="1"/>
          </p:cNvGraphicFramePr>
          <p:nvPr/>
        </p:nvGraphicFramePr>
        <p:xfrm>
          <a:off x="1447800" y="2209800"/>
          <a:ext cx="24431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6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09800"/>
                        <a:ext cx="2443163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5" name="Object 5"/>
          <p:cNvGraphicFramePr>
            <a:graphicFrameLocks noChangeAspect="1"/>
          </p:cNvGraphicFramePr>
          <p:nvPr/>
        </p:nvGraphicFramePr>
        <p:xfrm>
          <a:off x="1447800" y="3124200"/>
          <a:ext cx="2327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Equation" r:id="rId6" imgW="774360" imgH="203040" progId="Equation.3">
                  <p:embed/>
                </p:oleObj>
              </mc:Choice>
              <mc:Fallback>
                <p:oleObj name="Equation" r:id="rId6" imgW="7743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24200"/>
                        <a:ext cx="23272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6" name="Object 6"/>
          <p:cNvGraphicFramePr>
            <a:graphicFrameLocks noChangeAspect="1"/>
          </p:cNvGraphicFramePr>
          <p:nvPr/>
        </p:nvGraphicFramePr>
        <p:xfrm>
          <a:off x="1447800" y="3962400"/>
          <a:ext cx="70246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Equation" r:id="rId8" imgW="2336760" imgH="203040" progId="Equation.3">
                  <p:embed/>
                </p:oleObj>
              </mc:Choice>
              <mc:Fallback>
                <p:oleObj name="Equation" r:id="rId8" imgW="2336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62400"/>
                        <a:ext cx="70246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7" name="Object 7"/>
          <p:cNvGraphicFramePr>
            <a:graphicFrameLocks noChangeAspect="1"/>
          </p:cNvGraphicFramePr>
          <p:nvPr/>
        </p:nvGraphicFramePr>
        <p:xfrm>
          <a:off x="5181600" y="3124993"/>
          <a:ext cx="25828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9" name="Equation" r:id="rId10" imgW="863280" imgH="203040" progId="Equation.3">
                  <p:embed/>
                </p:oleObj>
              </mc:Choice>
              <mc:Fallback>
                <p:oleObj name="Equation" r:id="rId10" imgW="8632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993"/>
                        <a:ext cx="258286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395440" y="4548240"/>
              <a:ext cx="5605920" cy="351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6800" y="4537440"/>
                <a:ext cx="5624640" cy="37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“information changes probabilities”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roll a fair die; what is the probability that the number is a 3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probability that the number is a 3 if someone tells you that the number is odd? is even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676240" y="2256480"/>
              <a:ext cx="1919520" cy="2329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8320" y="2249280"/>
                <a:ext cx="1935720" cy="23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3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“information changes probabilities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pick a playing card from a standard deck; what is the probability that it is the ace of hearts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probability that it is the ace of hearts if someone tells you that it is an ace? that is a heart? that it is a king?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912320" y="2371680"/>
              <a:ext cx="4892040" cy="2651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560" y="2362680"/>
                <a:ext cx="4902120" cy="266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56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are independent then </a:t>
            </a:r>
            <a:endParaRPr lang="en-US" dirty="0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467100" y="1219200"/>
          <a:ext cx="22098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Equation" r:id="rId4" imgW="1117440" imgH="419040" progId="Equation.3">
                  <p:embed/>
                </p:oleObj>
              </mc:Choice>
              <mc:Fallback>
                <p:oleObj name="Equation" r:id="rId4" imgW="1117440" imgH="419040" progId="Equation.3">
                  <p:embed/>
                  <p:pic>
                    <p:nvPicPr>
                      <p:cNvPr id="1259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219200"/>
                        <a:ext cx="2209800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367088" y="3108325"/>
          <a:ext cx="2409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Equation" r:id="rId6" imgW="1218960" imgH="203040" progId="Equation.3">
                  <p:embed/>
                </p:oleObj>
              </mc:Choice>
              <mc:Fallback>
                <p:oleObj name="Equation" r:id="rId6" imgW="1218960" imgH="203040" progId="Equation.3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3108325"/>
                        <a:ext cx="240982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2765425" y="3962400"/>
          <a:ext cx="36131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Equation" r:id="rId8" imgW="1828800" imgH="419040" progId="Equation.3">
                  <p:embed/>
                </p:oleObj>
              </mc:Choice>
              <mc:Fallback>
                <p:oleObj name="Equation" r:id="rId8" imgW="1828800" imgH="419040" progId="Equation.3">
                  <p:embed/>
                  <p:pic>
                    <p:nvPicPr>
                      <p:cNvPr id="125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3962400"/>
                        <a:ext cx="361315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089360" y="4943520"/>
              <a:ext cx="6468480" cy="522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3240" y="4936680"/>
                <a:ext cx="6484320" cy="5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1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6FAE-4FCE-44CD-B43E-7E227898A033}" type="slidenum">
              <a:rPr lang="en-US"/>
              <a:pPr/>
              <a:t>33</a:t>
            </a:fld>
            <a:endParaRPr lang="en-US"/>
          </a:p>
        </p:txBody>
      </p:sp>
      <p:sp>
        <p:nvSpPr>
          <p:cNvPr id="1077250" name="Rectangle 2"/>
          <p:cNvSpPr>
            <a:spLocks noChangeArrowheads="1"/>
          </p:cNvSpPr>
          <p:nvPr/>
        </p:nvSpPr>
        <p:spPr bwMode="auto">
          <a:xfrm>
            <a:off x="546100" y="3530600"/>
            <a:ext cx="83566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Formula</a:t>
            </a:r>
          </a:p>
        </p:txBody>
      </p:sp>
      <p:graphicFrame>
        <p:nvGraphicFramePr>
          <p:cNvPr id="1077252" name="Object 4"/>
          <p:cNvGraphicFramePr>
            <a:graphicFrameLocks noChangeAspect="1"/>
          </p:cNvGraphicFramePr>
          <p:nvPr/>
        </p:nvGraphicFramePr>
        <p:xfrm>
          <a:off x="733425" y="1857375"/>
          <a:ext cx="793432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Equation" r:id="rId4" imgW="2641320" imgH="1028520" progId="Equation.3">
                  <p:embed/>
                </p:oleObj>
              </mc:Choice>
              <mc:Fallback>
                <p:oleObj name="Equation" r:id="rId4" imgW="2641320" imgH="1028520" progId="Equation.3">
                  <p:embed/>
                  <p:pic>
                    <p:nvPicPr>
                      <p:cNvPr id="1077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857375"/>
                        <a:ext cx="7934325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9530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posterior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295400" y="4191000"/>
            <a:ext cx="304800" cy="13716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583000" y="1086840"/>
              <a:ext cx="5872680" cy="182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5440" y="1078200"/>
                <a:ext cx="5893920" cy="18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1675-52C2-4E63-BA78-8FEE7DE18BC6}" type="slidenum">
              <a:rPr lang="en-US"/>
              <a:pPr/>
              <a:t>34</a:t>
            </a:fld>
            <a:endParaRPr lang="en-US"/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6525"/>
            <a:ext cx="8424863" cy="1190625"/>
          </a:xfrm>
        </p:spPr>
        <p:txBody>
          <a:bodyPr/>
          <a:lstStyle/>
          <a:p>
            <a:r>
              <a:rPr lang="en-US"/>
              <a:t>Bayes Rule </a:t>
            </a:r>
            <a:br>
              <a:rPr lang="en-US"/>
            </a:br>
            <a:r>
              <a:rPr lang="en-US"/>
              <a:t>with Background Knowledge</a:t>
            </a:r>
          </a:p>
        </p:txBody>
      </p:sp>
      <p:graphicFrame>
        <p:nvGraphicFramePr>
          <p:cNvPr id="1080323" name="Object 3"/>
          <p:cNvGraphicFramePr>
            <a:graphicFrameLocks noChangeAspect="1"/>
          </p:cNvGraphicFramePr>
          <p:nvPr/>
        </p:nvGraphicFramePr>
        <p:xfrm>
          <a:off x="1554163" y="2390775"/>
          <a:ext cx="52387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Equation" r:id="rId4" imgW="1892160" imgH="419040" progId="Equation.3">
                  <p:embed/>
                </p:oleObj>
              </mc:Choice>
              <mc:Fallback>
                <p:oleObj name="Equation" r:id="rId4" imgW="1892160" imgH="419040" progId="Equation.3">
                  <p:embed/>
                  <p:pic>
                    <p:nvPicPr>
                      <p:cNvPr id="1080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390775"/>
                        <a:ext cx="523875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675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50" y="838200"/>
            <a:ext cx="7353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3581400" y="4686300"/>
          <a:ext cx="12604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Equation" r:id="rId5" imgW="545760" imgH="711000" progId="Equation.3">
                  <p:embed/>
                </p:oleObj>
              </mc:Choice>
              <mc:Fallback>
                <p:oleObj name="Equation" r:id="rId5" imgW="545760" imgH="711000" progId="Equation.3">
                  <p:embed/>
                  <p:pic>
                    <p:nvPicPr>
                      <p:cNvPr id="126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86300"/>
                        <a:ext cx="1260475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257800"/>
            <a:ext cx="272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pose vector or state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786735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bearing or heading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953000"/>
            <a:ext cx="330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location (in world frame)</a:t>
            </a:r>
            <a:endParaRPr lang="en-US" sz="2400" dirty="0"/>
          </a:p>
        </p:txBody>
      </p:sp>
      <p:sp>
        <p:nvSpPr>
          <p:cNvPr id="12" name="Right Brace 11"/>
          <p:cNvSpPr/>
          <p:nvPr/>
        </p:nvSpPr>
        <p:spPr>
          <a:xfrm>
            <a:off x="4953000" y="4800600"/>
            <a:ext cx="152400" cy="838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4953000" y="5791200"/>
            <a:ext cx="152400" cy="381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Robotics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seek the conditional density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density of the state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given the motion command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performed at</a:t>
            </a:r>
            <a:endParaRPr lang="en-US" dirty="0"/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3590131" y="1524000"/>
          <a:ext cx="19637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Equation" r:id="rId4" imgW="850680" imgH="228600" progId="Equation.3">
                  <p:embed/>
                </p:oleObj>
              </mc:Choice>
              <mc:Fallback>
                <p:oleObj name="Equation" r:id="rId4" imgW="850680" imgH="228600" progId="Equation.3">
                  <p:embed/>
                  <p:pic>
                    <p:nvPicPr>
                      <p:cNvPr id="128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131" y="1524000"/>
                        <a:ext cx="19637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4396581" y="2827337"/>
          <a:ext cx="3508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5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1280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581" y="2827337"/>
                        <a:ext cx="3508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4373562" y="4038600"/>
          <a:ext cx="3508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6"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1280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2" y="4038600"/>
                        <a:ext cx="3508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4293394" y="5105400"/>
          <a:ext cx="5572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7" name="Equation" r:id="rId10" imgW="241200" imgH="228600" progId="Equation.3">
                  <p:embed/>
                </p:oleObj>
              </mc:Choice>
              <mc:Fallback>
                <p:oleObj name="Equation" r:id="rId10" imgW="241200" imgH="228600" progId="Equation.3">
                  <p:embed/>
                  <p:pic>
                    <p:nvPicPr>
                      <p:cNvPr id="1280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394" y="5105400"/>
                        <a:ext cx="557212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5313600" y="3803400"/>
              <a:ext cx="3286800" cy="834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2800" y="3794400"/>
                <a:ext cx="3303720" cy="8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0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Robotics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9931"/>
            <a:ext cx="9144000" cy="445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0840" y="4942440"/>
              <a:ext cx="8945640" cy="355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0" y="4930200"/>
                <a:ext cx="8966880" cy="3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4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assumes the robot can be controlled through two velocities</a:t>
            </a:r>
          </a:p>
          <a:p>
            <a:pPr lvl="1"/>
            <a:r>
              <a:rPr lang="en-US" dirty="0" smtClean="0"/>
              <a:t>translational velocity</a:t>
            </a:r>
          </a:p>
          <a:p>
            <a:pPr lvl="1"/>
            <a:r>
              <a:rPr lang="en-US" dirty="0" smtClean="0"/>
              <a:t>rotational velocity</a:t>
            </a:r>
          </a:p>
          <a:p>
            <a:r>
              <a:rPr lang="en-US" dirty="0" smtClean="0"/>
              <a:t>our motion command, or control vector,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positive values correspond to forward translation and counterclockwise rotation</a:t>
            </a:r>
            <a:endParaRPr lang="en-US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3352800" y="1371600"/>
          <a:ext cx="2635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4" name="Equation" r:id="rId4" imgW="114120" imgH="139680" progId="Equation.3">
                  <p:embed/>
                </p:oleObj>
              </mc:Choice>
              <mc:Fallback>
                <p:oleObj name="Equation" r:id="rId4" imgW="114120" imgH="139680" progId="Equation.3">
                  <p:embed/>
                  <p:pic>
                    <p:nvPicPr>
                      <p:cNvPr id="130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71600"/>
                        <a:ext cx="2635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306763" y="1811337"/>
          <a:ext cx="3508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Equation" r:id="rId6" imgW="152280" imgH="139680" progId="Equation.3">
                  <p:embed/>
                </p:oleObj>
              </mc:Choice>
              <mc:Fallback>
                <p:oleObj name="Equation" r:id="rId6" imgW="152280" imgH="139680" progId="Equation.3">
                  <p:embed/>
                  <p:pic>
                    <p:nvPicPr>
                      <p:cNvPr id="130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1811337"/>
                        <a:ext cx="35083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869531" y="2743200"/>
          <a:ext cx="14049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6" name="Equation" r:id="rId8" imgW="609480" imgH="482400" progId="Equation.3">
                  <p:embed/>
                </p:oleObj>
              </mc:Choice>
              <mc:Fallback>
                <p:oleObj name="Equation" r:id="rId8" imgW="609480" imgH="482400" progId="Equation.3">
                  <p:embed/>
                  <p:pic>
                    <p:nvPicPr>
                      <p:cNvPr id="130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531" y="2743200"/>
                        <a:ext cx="1404937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220640" y="1750680"/>
              <a:ext cx="1897920" cy="385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7320" y="1740240"/>
                <a:ext cx="1925280" cy="4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293" y="1219200"/>
            <a:ext cx="6475413" cy="4730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992600" y="570600"/>
              <a:ext cx="6108480" cy="5833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6840" y="561240"/>
                <a:ext cx="6126120" cy="58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03680" y="1809720"/>
              <a:ext cx="7682400" cy="30492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40" y="1802160"/>
                <a:ext cx="7704720" cy="30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8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D9C8-2D76-4E3B-A3DD-5A339CC378B7}" type="slidenum">
              <a:rPr lang="en-US"/>
              <a:pPr/>
              <a:t>4</a:t>
            </a:fld>
            <a:endParaRPr lang="en-US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Closer Look at Axiom 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438400"/>
            <a:ext cx="4699000" cy="3340100"/>
            <a:chOff x="784" y="1480"/>
            <a:chExt cx="2960" cy="2104"/>
          </a:xfrm>
          <a:noFill/>
        </p:grpSpPr>
        <p:sp>
          <p:nvSpPr>
            <p:cNvPr id="1071108" name="Rectangle 4"/>
            <p:cNvSpPr>
              <a:spLocks noChangeArrowheads="1"/>
            </p:cNvSpPr>
            <p:nvPr/>
          </p:nvSpPr>
          <p:spPr bwMode="auto">
            <a:xfrm>
              <a:off x="784" y="1480"/>
              <a:ext cx="2960" cy="21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1109" name="Oval 5"/>
            <p:cNvSpPr>
              <a:spLocks noChangeArrowheads="1"/>
            </p:cNvSpPr>
            <p:nvPr/>
          </p:nvSpPr>
          <p:spPr bwMode="auto">
            <a:xfrm>
              <a:off x="1184" y="1912"/>
              <a:ext cx="1224" cy="1224"/>
            </a:xfrm>
            <a:prstGeom prst="ellipse">
              <a:avLst/>
            </a:prstGeom>
            <a:solidFill>
              <a:srgbClr val="0000FF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110" name="Oval 6"/>
            <p:cNvSpPr>
              <a:spLocks noChangeArrowheads="1"/>
            </p:cNvSpPr>
            <p:nvPr/>
          </p:nvSpPr>
          <p:spPr bwMode="auto">
            <a:xfrm>
              <a:off x="2080" y="1912"/>
              <a:ext cx="1224" cy="122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71111" name="Object 7"/>
            <p:cNvGraphicFramePr>
              <a:graphicFrameLocks noChangeAspect="1"/>
            </p:cNvGraphicFramePr>
            <p:nvPr/>
          </p:nvGraphicFramePr>
          <p:xfrm>
            <a:off x="2020" y="1740"/>
            <a:ext cx="492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7" name="Equation" r:id="rId4" imgW="393480" imgH="164880" progId="Equation.3">
                    <p:embed/>
                  </p:oleObj>
                </mc:Choice>
                <mc:Fallback>
                  <p:oleObj name="Equation" r:id="rId4" imgW="393480" imgH="164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" y="1740"/>
                          <a:ext cx="492" cy="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1112" name="Object 8"/>
            <p:cNvGraphicFramePr>
              <a:graphicFrameLocks noChangeAspect="1"/>
            </p:cNvGraphicFramePr>
            <p:nvPr/>
          </p:nvGraphicFramePr>
          <p:xfrm>
            <a:off x="1339" y="1668"/>
            <a:ext cx="19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8" name="Equation" r:id="rId6" imgW="152280" imgH="164880" progId="Equation.3">
                    <p:embed/>
                  </p:oleObj>
                </mc:Choice>
                <mc:Fallback>
                  <p:oleObj name="Equation" r:id="rId6" imgW="15228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9" y="1668"/>
                          <a:ext cx="190" cy="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1113" name="Object 9"/>
            <p:cNvGraphicFramePr>
              <a:graphicFrameLocks noChangeAspect="1"/>
            </p:cNvGraphicFramePr>
            <p:nvPr/>
          </p:nvGraphicFramePr>
          <p:xfrm>
            <a:off x="3011" y="1700"/>
            <a:ext cx="19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9" name="Equation" r:id="rId8" imgW="152280" imgH="164880" progId="Equation.3">
                    <p:embed/>
                  </p:oleObj>
                </mc:Choice>
                <mc:Fallback>
                  <p:oleObj name="Equation" r:id="rId8" imgW="152280" imgH="164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700"/>
                          <a:ext cx="190" cy="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1114" name="Object 10"/>
            <p:cNvGraphicFramePr>
              <a:graphicFrameLocks noChangeAspect="1"/>
            </p:cNvGraphicFramePr>
            <p:nvPr/>
          </p:nvGraphicFramePr>
          <p:xfrm>
            <a:off x="812" y="1508"/>
            <a:ext cx="412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80" name="Equation" r:id="rId10" imgW="330120" imgH="177480" progId="Equation.3">
                    <p:embed/>
                  </p:oleObj>
                </mc:Choice>
                <mc:Fallback>
                  <p:oleObj name="Equation" r:id="rId10" imgW="33012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1508"/>
                          <a:ext cx="412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71115" name="Object 11"/>
          <p:cNvGraphicFramePr>
            <a:graphicFrameLocks noChangeAspect="1"/>
          </p:cNvGraphicFramePr>
          <p:nvPr/>
        </p:nvGraphicFramePr>
        <p:xfrm>
          <a:off x="841375" y="1387475"/>
          <a:ext cx="70246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Equation" r:id="rId12" imgW="2336760" imgH="203040" progId="Equation.3">
                  <p:embed/>
                </p:oleObj>
              </mc:Choice>
              <mc:Fallback>
                <p:oleObj name="Equation" r:id="rId12" imgW="2336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387475"/>
                        <a:ext cx="70246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1835280" y="1023840"/>
              <a:ext cx="5750280" cy="3815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25560" y="1011960"/>
                <a:ext cx="5771160" cy="383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center of circle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12" y="1524000"/>
            <a:ext cx="7040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0443" y="2971800"/>
            <a:ext cx="4583113" cy="742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" y="990600"/>
            <a:ext cx="7996237" cy="5251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284440" y="305640"/>
              <a:ext cx="3672720" cy="2527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2200" y="295560"/>
                <a:ext cx="3695760" cy="25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5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65-BD1C-4243-AC4B-0685AEE7DB8B}" type="slidenum">
              <a:rPr lang="en-US"/>
              <a:pPr/>
              <a:t>5</a:t>
            </a:fld>
            <a:endParaRPr lang="en-US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the Axioms</a:t>
            </a:r>
          </a:p>
        </p:txBody>
      </p:sp>
      <p:graphicFrame>
        <p:nvGraphicFramePr>
          <p:cNvPr id="1072131" name="Object 3"/>
          <p:cNvGraphicFramePr>
            <a:graphicFrameLocks noChangeAspect="1"/>
          </p:cNvGraphicFramePr>
          <p:nvPr/>
        </p:nvGraphicFramePr>
        <p:xfrm>
          <a:off x="782638" y="2451100"/>
          <a:ext cx="75580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Equation" r:id="rId4" imgW="2844720" imgH="888840" progId="Equation.3">
                  <p:embed/>
                </p:oleObj>
              </mc:Choice>
              <mc:Fallback>
                <p:oleObj name="Equation" r:id="rId4" imgW="284472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451100"/>
                        <a:ext cx="7558087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035440" y="1080000"/>
              <a:ext cx="6390360" cy="1578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3200" y="1068480"/>
                <a:ext cx="6414840" cy="160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F59D-869E-40D6-94A6-6578348DADC1}" type="slidenum">
              <a:rPr lang="en-US"/>
              <a:pPr/>
              <a:t>6</a:t>
            </a:fld>
            <a:endParaRPr lang="en-US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Discrete Random Variables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66850"/>
            <a:ext cx="8528050" cy="51435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sz="2800" i="1" dirty="0"/>
              <a:t>X </a:t>
            </a:r>
            <a:r>
              <a:rPr lang="en-US" sz="2800" dirty="0"/>
              <a:t>denotes a random variable.</a:t>
            </a:r>
          </a:p>
          <a:p>
            <a:pPr>
              <a:spcBef>
                <a:spcPct val="60000"/>
              </a:spcBef>
            </a:pPr>
            <a:r>
              <a:rPr lang="en-US" sz="2800" i="1" dirty="0"/>
              <a:t>X </a:t>
            </a:r>
            <a:r>
              <a:rPr lang="en-US" sz="2800" dirty="0"/>
              <a:t>can take on a countable number of values in {x</a:t>
            </a:r>
            <a:r>
              <a:rPr lang="en-US" sz="2800" baseline="-25000" dirty="0"/>
              <a:t>1</a:t>
            </a:r>
            <a:r>
              <a:rPr lang="en-US" sz="2800" dirty="0"/>
              <a:t>, x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}.</a:t>
            </a:r>
            <a:endParaRPr lang="en-US" sz="2800" i="1" dirty="0"/>
          </a:p>
          <a:p>
            <a:pPr>
              <a:spcBef>
                <a:spcPct val="60000"/>
              </a:spcBef>
            </a:pPr>
            <a:r>
              <a:rPr lang="en-US" sz="2800" i="1" dirty="0" smtClean="0"/>
              <a:t>P(X=x</a:t>
            </a:r>
            <a:r>
              <a:rPr lang="en-US" sz="2800" baseline="-25000" dirty="0" smtClean="0"/>
              <a:t>i </a:t>
            </a:r>
            <a:r>
              <a:rPr lang="en-US" sz="2800" i="1" dirty="0" smtClean="0"/>
              <a:t>)</a:t>
            </a:r>
            <a:r>
              <a:rPr lang="en-US" sz="2800" dirty="0" smtClean="0"/>
              <a:t>, </a:t>
            </a:r>
            <a:r>
              <a:rPr lang="en-US" sz="2800" dirty="0"/>
              <a:t>or </a:t>
            </a:r>
            <a:r>
              <a:rPr lang="en-US" sz="2800" i="1" dirty="0" smtClean="0"/>
              <a:t>P(x</a:t>
            </a:r>
            <a:r>
              <a:rPr lang="en-US" sz="2800" i="1" baseline="-25000" dirty="0" smtClean="0"/>
              <a:t>i </a:t>
            </a:r>
            <a:r>
              <a:rPr lang="en-US" sz="2800" i="1" dirty="0" smtClean="0"/>
              <a:t>)</a:t>
            </a:r>
            <a:r>
              <a:rPr lang="en-US" sz="2800" dirty="0" smtClean="0"/>
              <a:t>, </a:t>
            </a:r>
            <a:r>
              <a:rPr lang="en-US" sz="2800" dirty="0"/>
              <a:t>is the probability that the random variable </a:t>
            </a:r>
            <a:r>
              <a:rPr lang="en-US" sz="2800" i="1" dirty="0"/>
              <a:t>X</a:t>
            </a:r>
            <a:r>
              <a:rPr lang="en-US" sz="2800" dirty="0"/>
              <a:t> takes on value </a:t>
            </a:r>
            <a:r>
              <a:rPr lang="en-US" sz="2800" i="1" dirty="0"/>
              <a:t>x</a:t>
            </a:r>
            <a:r>
              <a:rPr lang="en-US" sz="2800" baseline="-25000" dirty="0"/>
              <a:t>i</a:t>
            </a:r>
            <a:r>
              <a:rPr lang="en-US" sz="2800" dirty="0"/>
              <a:t>. </a:t>
            </a:r>
          </a:p>
          <a:p>
            <a:pPr>
              <a:spcBef>
                <a:spcPct val="60000"/>
              </a:spcBef>
            </a:pPr>
            <a:r>
              <a:rPr lang="en-US" sz="2800" i="1" dirty="0"/>
              <a:t>P</a:t>
            </a:r>
            <a:r>
              <a:rPr lang="en-US" sz="2800" dirty="0"/>
              <a:t>( </a:t>
            </a:r>
            <a:r>
              <a:rPr lang="en-US" sz="2800" b="1" dirty="0" smtClean="0">
                <a:latin typeface="Times New Roman"/>
                <a:cs typeface="Times New Roman"/>
              </a:rPr>
              <a:t>∙ </a:t>
            </a:r>
            <a:r>
              <a:rPr lang="en-US" sz="2800" dirty="0" smtClean="0"/>
              <a:t>) </a:t>
            </a:r>
            <a:r>
              <a:rPr lang="en-US" sz="2800" dirty="0"/>
              <a:t>is called probability mass function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60520" y="2599200"/>
              <a:ext cx="1279800" cy="33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1160" y="2587320"/>
                <a:ext cx="1298520" cy="5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fair coin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fair dice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9808" y="1524000"/>
            <a:ext cx="43043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X=heads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= P(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X=tails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= 1/2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046" y="2936557"/>
            <a:ext cx="87479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= P(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= P(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= P(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X=4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= P(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X=5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= P(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X=6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= 1/6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326520" y="880200"/>
              <a:ext cx="8476200" cy="5139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80" y="868320"/>
                <a:ext cx="8497800" cy="516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sum of two fair dice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1600200"/>
          <a:ext cx="56387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P(X=2)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(1,1)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P(X=3)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(1,2), (2,3)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(1,3), (2,2), (3,1)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P(X=5)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(1,4), (2,3), (3,2), (4,1)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P(X=6)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(1,5), (2,4), (3,3),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(4,2), (5,1)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P(X=7)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(1,6), (2,5), (3,4), (4,3), (5,2), (6, 1)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P(X=8)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(2, 6), (3, 5), (4,4), (5,3), (6, 2)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P(X=9)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(3, 6), (4, 5), (5,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4), (6, 3)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P(X=10)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(4, 6), (5, 5), (6, 4)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P(X=11)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(5, 6), (6, 5)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P(X=12)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(6, 6)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1/36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264480" y="826920"/>
              <a:ext cx="5700240" cy="5396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5840" y="817200"/>
                <a:ext cx="5717160" cy="54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Random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plotting the frequency of each possible value yields the histogram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5105400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4495800"/>
            <a:ext cx="609600" cy="1219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886200"/>
            <a:ext cx="609600" cy="18288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3276600"/>
            <a:ext cx="609600" cy="2438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2667000"/>
            <a:ext cx="609600" cy="304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67200" y="2057400"/>
            <a:ext cx="609600" cy="3657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6800" y="2667000"/>
            <a:ext cx="609600" cy="304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3276600"/>
            <a:ext cx="609600" cy="2438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3886200"/>
            <a:ext cx="609600" cy="18288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5600" y="4495800"/>
            <a:ext cx="609600" cy="1219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15200" y="5105400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1981200"/>
            <a:ext cx="0" cy="3733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4343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3745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3135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2514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66800" y="5105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6800" y="4495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66800" y="3886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66800" y="32766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66800" y="26670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66800" y="2057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19200" y="5715000"/>
            <a:ext cx="7086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7526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3622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0480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6576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1910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8006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3340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9436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6294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2390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848599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76318" y="5802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85918" y="5802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71718" y="5802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76600" y="5802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90918" y="5802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33918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67318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72200" y="5791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81800" y="5791200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91400" y="5791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24318" y="5802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1668" y="34935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875920" y="1261080"/>
              <a:ext cx="2685960" cy="1573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5480" y="1253520"/>
                <a:ext cx="2708280" cy="159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968</Words>
  <Application>Microsoft Office PowerPoint</Application>
  <PresentationFormat>On-screen Show (4:3)</PresentationFormat>
  <Paragraphs>377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</vt:lpstr>
      <vt:lpstr>Equation</vt:lpstr>
      <vt:lpstr>Probability Review</vt:lpstr>
      <vt:lpstr>Why Probabilistic Robotics?</vt:lpstr>
      <vt:lpstr>Axioms of Probability Theory</vt:lpstr>
      <vt:lpstr>A Closer Look at Axiom 3</vt:lpstr>
      <vt:lpstr>Using the Axioms</vt:lpstr>
      <vt:lpstr>Discrete Random Variables</vt:lpstr>
      <vt:lpstr>Discrete Random Variables</vt:lpstr>
      <vt:lpstr>Discrete Random Variables</vt:lpstr>
      <vt:lpstr>Discrete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Covariance matrices</vt:lpstr>
      <vt:lpstr>PowerPoint Presentation</vt:lpstr>
      <vt:lpstr>PowerPoint Presentation</vt:lpstr>
      <vt:lpstr>Joint Probability</vt:lpstr>
      <vt:lpstr>Joint Probability</vt:lpstr>
      <vt:lpstr>Joint Probability</vt:lpstr>
      <vt:lpstr>Joint Probability and Independence</vt:lpstr>
      <vt:lpstr>Marginal Probabilities</vt:lpstr>
      <vt:lpstr>Joint Probability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Bayes Formula</vt:lpstr>
      <vt:lpstr>Bayes Rule  with Background Knowledge</vt:lpstr>
      <vt:lpstr>Back to Kinematics</vt:lpstr>
      <vt:lpstr>Probabilistic Robotics</vt:lpstr>
      <vt:lpstr>Probabilistic Robotics</vt:lpstr>
      <vt:lpstr>Velocity Motion Model</vt:lpstr>
      <vt:lpstr>Velocity Motion Model</vt:lpstr>
      <vt:lpstr>Velocity Motion Model</vt:lpstr>
      <vt:lpstr>Velocity Motion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2018-02-05T01:37:23Z</dcterms:created>
  <dcterms:modified xsi:type="dcterms:W3CDTF">2018-02-12T20:36:38Z</dcterms:modified>
</cp:coreProperties>
</file>